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0"/>
  </p:notesMasterIdLst>
  <p:sldIdLst>
    <p:sldId id="291" r:id="rId2"/>
    <p:sldId id="292" r:id="rId3"/>
    <p:sldId id="296" r:id="rId4"/>
    <p:sldId id="298" r:id="rId5"/>
    <p:sldId id="306" r:id="rId6"/>
    <p:sldId id="317" r:id="rId7"/>
    <p:sldId id="346" r:id="rId8"/>
    <p:sldId id="349" r:id="rId9"/>
    <p:sldId id="347" r:id="rId10"/>
    <p:sldId id="308" r:id="rId11"/>
    <p:sldId id="326" r:id="rId12"/>
    <p:sldId id="348" r:id="rId13"/>
    <p:sldId id="324" r:id="rId14"/>
    <p:sldId id="332" r:id="rId15"/>
    <p:sldId id="312" r:id="rId16"/>
    <p:sldId id="337" r:id="rId17"/>
    <p:sldId id="313" r:id="rId18"/>
    <p:sldId id="336" r:id="rId19"/>
    <p:sldId id="333" r:id="rId20"/>
    <p:sldId id="335" r:id="rId21"/>
    <p:sldId id="343" r:id="rId22"/>
    <p:sldId id="314" r:id="rId23"/>
    <p:sldId id="325" r:id="rId24"/>
    <p:sldId id="339" r:id="rId25"/>
    <p:sldId id="338" r:id="rId26"/>
    <p:sldId id="340" r:id="rId27"/>
    <p:sldId id="341" r:id="rId28"/>
    <p:sldId id="278" r:id="rId29"/>
  </p:sldIdLst>
  <p:sldSz cx="9906000" cy="6858000" type="A4"/>
  <p:notesSz cx="6858000" cy="9144000"/>
  <p:embeddedFontLst>
    <p:embeddedFont>
      <p:font typeface="SB 어그로 Bold" panose="02020603020101020101" pitchFamily="18" charset="-127"/>
      <p:regular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KoPubWorld돋움체 Light" panose="020B0600000101010101" charset="-127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맑은 고딕" panose="020B0503020000020004" pitchFamily="50" charset="-127"/>
      <p:regular r:id="rId39"/>
      <p:bold r:id="rId40"/>
    </p:embeddedFont>
    <p:embeddedFont>
      <p:font typeface="나눔바른고딕" panose="020B0600000101010101" charset="-127"/>
      <p:regular r:id="rId41"/>
      <p:bold r:id="rId4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오 영서" initials="오영" lastIdx="1" clrIdx="0">
    <p:extLst>
      <p:ext uri="{19B8F6BF-5375-455C-9EA6-DF929625EA0E}">
        <p15:presenceInfo xmlns:p15="http://schemas.microsoft.com/office/powerpoint/2012/main" userId="aa4c280ceff890a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BBD7"/>
    <a:srgbClr val="FEDEEC"/>
    <a:srgbClr val="FF4343"/>
    <a:srgbClr val="FFCCFF"/>
    <a:srgbClr val="FEE8F1"/>
    <a:srgbClr val="FEE700"/>
    <a:srgbClr val="E2C2C0"/>
    <a:srgbClr val="B9707E"/>
    <a:srgbClr val="7A5A66"/>
    <a:srgbClr val="2727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어두운 스타일 1 - 강조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0" autoAdjust="0"/>
    <p:restoredTop sz="96391" autoAdjust="0"/>
  </p:normalViewPr>
  <p:slideViewPr>
    <p:cSldViewPr snapToGrid="0">
      <p:cViewPr varScale="1">
        <p:scale>
          <a:sx n="120" d="100"/>
          <a:sy n="120" d="100"/>
        </p:scale>
        <p:origin x="1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1840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85FD54-A136-4D13-9AE2-96E21E4E1378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301F3A-F044-44F6-973C-1D17818255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701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01F3A-F044-44F6-973C-1D178182552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283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A14D-C91B-4995-BF4A-6AA2BE774E7F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9DEC7-91FD-4DF4-8C73-8512C848E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695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A14D-C91B-4995-BF4A-6AA2BE774E7F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9DEC7-91FD-4DF4-8C73-8512C848E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0753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A14D-C91B-4995-BF4A-6AA2BE774E7F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9DEC7-91FD-4DF4-8C73-8512C848E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4727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A14D-C91B-4995-BF4A-6AA2BE774E7F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9DEC7-91FD-4DF4-8C73-8512C848E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1249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A14D-C91B-4995-BF4A-6AA2BE774E7F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9DEC7-91FD-4DF4-8C73-8512C848E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5605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A14D-C91B-4995-BF4A-6AA2BE774E7F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9DEC7-91FD-4DF4-8C73-8512C848E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8120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A14D-C91B-4995-BF4A-6AA2BE774E7F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9DEC7-91FD-4DF4-8C73-8512C848E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9266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A14D-C91B-4995-BF4A-6AA2BE774E7F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9DEC7-91FD-4DF4-8C73-8512C848E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4574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A14D-C91B-4995-BF4A-6AA2BE774E7F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9DEC7-91FD-4DF4-8C73-8512C848E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3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종이, 장미, 분홍, 조직, 봄, 배경, 질감 배경, 스크랩북, 그런지, 컬러 배경, 화려한 배경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0769"/>
          <a:stretch/>
        </p:blipFill>
        <p:spPr bwMode="auto">
          <a:xfrm>
            <a:off x="0" y="0"/>
            <a:ext cx="9906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1287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33" userDrawn="1">
          <p15:clr>
            <a:srgbClr val="FBAE40"/>
          </p15:clr>
        </p15:guide>
        <p15:guide id="2" pos="6046" userDrawn="1">
          <p15:clr>
            <a:srgbClr val="FBAE40"/>
          </p15:clr>
        </p15:guide>
        <p15:guide id="3" pos="194" userDrawn="1">
          <p15:clr>
            <a:srgbClr val="FBAE40"/>
          </p15:clr>
        </p15:guide>
        <p15:guide id="4" pos="312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종이, 장미, 분홍, 조직, 봄, 배경, 질감 배경, 스크랩북, 그런지, 컬러 배경, 화려한 배경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0769"/>
          <a:stretch/>
        </p:blipFill>
        <p:spPr bwMode="auto">
          <a:xfrm>
            <a:off x="0" y="0"/>
            <a:ext cx="9906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262E4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849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33">
          <p15:clr>
            <a:srgbClr val="FBAE40"/>
          </p15:clr>
        </p15:guide>
        <p15:guide id="2" pos="6046">
          <p15:clr>
            <a:srgbClr val="FBAE40"/>
          </p15:clr>
        </p15:guide>
        <p15:guide id="3" pos="194">
          <p15:clr>
            <a:srgbClr val="FBAE40"/>
          </p15:clr>
        </p15:guide>
        <p15:guide id="4" pos="312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종이, 장미, 분홍, 조직, 봄, 배경, 질감 배경, 스크랩북, 그런지, 컬러 배경, 화려한 배경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0769"/>
          <a:stretch/>
        </p:blipFill>
        <p:spPr bwMode="auto">
          <a:xfrm>
            <a:off x="0" y="0"/>
            <a:ext cx="9906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자유형 5"/>
          <p:cNvSpPr/>
          <p:nvPr userDrawn="1"/>
        </p:nvSpPr>
        <p:spPr>
          <a:xfrm>
            <a:off x="0" y="25863"/>
            <a:ext cx="9906000" cy="3501957"/>
          </a:xfrm>
          <a:custGeom>
            <a:avLst/>
            <a:gdLst>
              <a:gd name="connsiteX0" fmla="*/ 0 w 9906000"/>
              <a:gd name="connsiteY0" fmla="*/ 0 h 3501957"/>
              <a:gd name="connsiteX1" fmla="*/ 9906000 w 9906000"/>
              <a:gd name="connsiteY1" fmla="*/ 0 h 3501957"/>
              <a:gd name="connsiteX2" fmla="*/ 9906000 w 9906000"/>
              <a:gd name="connsiteY2" fmla="*/ 3501957 h 3501957"/>
              <a:gd name="connsiteX3" fmla="*/ 6834796 w 9906000"/>
              <a:gd name="connsiteY3" fmla="*/ 3501957 h 3501957"/>
              <a:gd name="connsiteX4" fmla="*/ 6828670 w 9906000"/>
              <a:gd name="connsiteY4" fmla="*/ 3380640 h 3501957"/>
              <a:gd name="connsiteX5" fmla="*/ 4953001 w 9906000"/>
              <a:gd name="connsiteY5" fmla="*/ 1688008 h 3501957"/>
              <a:gd name="connsiteX6" fmla="*/ 3077331 w 9906000"/>
              <a:gd name="connsiteY6" fmla="*/ 3380640 h 3501957"/>
              <a:gd name="connsiteX7" fmla="*/ 3071205 w 9906000"/>
              <a:gd name="connsiteY7" fmla="*/ 3501957 h 3501957"/>
              <a:gd name="connsiteX8" fmla="*/ 0 w 9906000"/>
              <a:gd name="connsiteY8" fmla="*/ 3501957 h 3501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06000" h="3501957">
                <a:moveTo>
                  <a:pt x="0" y="0"/>
                </a:moveTo>
                <a:lnTo>
                  <a:pt x="9906000" y="0"/>
                </a:lnTo>
                <a:lnTo>
                  <a:pt x="9906000" y="3501957"/>
                </a:lnTo>
                <a:lnTo>
                  <a:pt x="6834796" y="3501957"/>
                </a:lnTo>
                <a:lnTo>
                  <a:pt x="6828670" y="3380640"/>
                </a:lnTo>
                <a:cubicBezTo>
                  <a:pt x="6732118" y="2429914"/>
                  <a:pt x="5929200" y="1688008"/>
                  <a:pt x="4953001" y="1688008"/>
                </a:cubicBezTo>
                <a:cubicBezTo>
                  <a:pt x="3976801" y="1688008"/>
                  <a:pt x="3173883" y="2429914"/>
                  <a:pt x="3077331" y="3380640"/>
                </a:cubicBezTo>
                <a:lnTo>
                  <a:pt x="3071205" y="3501957"/>
                </a:lnTo>
                <a:lnTo>
                  <a:pt x="0" y="3501957"/>
                </a:lnTo>
                <a:close/>
              </a:path>
            </a:pathLst>
          </a:custGeom>
          <a:solidFill>
            <a:srgbClr val="C88A88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1"/>
            <a:ext cx="9906000" cy="210152"/>
          </a:xfrm>
          <a:prstGeom prst="rect">
            <a:avLst/>
          </a:prstGeom>
          <a:solidFill>
            <a:srgbClr val="B44E4C">
              <a:alpha val="4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8193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종이, 장미, 분홍, 조직, 봄, 배경, 질감 배경, 스크랩북, 그런지, 컬러 배경, 화려한 배경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0769"/>
          <a:stretch/>
        </p:blipFill>
        <p:spPr bwMode="auto">
          <a:xfrm>
            <a:off x="0" y="0"/>
            <a:ext cx="9906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 userDrawn="1"/>
        </p:nvGrpSpPr>
        <p:grpSpPr>
          <a:xfrm>
            <a:off x="-1" y="0"/>
            <a:ext cx="9906001" cy="4718059"/>
            <a:chOff x="-1" y="0"/>
            <a:chExt cx="9906001" cy="4718059"/>
          </a:xfrm>
        </p:grpSpPr>
        <p:sp>
          <p:nvSpPr>
            <p:cNvPr id="7" name="자유형 6"/>
            <p:cNvSpPr/>
            <p:nvPr/>
          </p:nvSpPr>
          <p:spPr>
            <a:xfrm>
              <a:off x="-1" y="0"/>
              <a:ext cx="9906000" cy="4718059"/>
            </a:xfrm>
            <a:custGeom>
              <a:avLst/>
              <a:gdLst>
                <a:gd name="connsiteX0" fmla="*/ 0 w 9906000"/>
                <a:gd name="connsiteY0" fmla="*/ 0 h 4718059"/>
                <a:gd name="connsiteX1" fmla="*/ 3699527 w 9906000"/>
                <a:gd name="connsiteY1" fmla="*/ 0 h 4718059"/>
                <a:gd name="connsiteX2" fmla="*/ 3699527 w 9906000"/>
                <a:gd name="connsiteY2" fmla="*/ 0 h 4718059"/>
                <a:gd name="connsiteX3" fmla="*/ 6206473 w 9906000"/>
                <a:gd name="connsiteY3" fmla="*/ 0 h 4718059"/>
                <a:gd name="connsiteX4" fmla="*/ 6689446 w 9906000"/>
                <a:gd name="connsiteY4" fmla="*/ 0 h 4718059"/>
                <a:gd name="connsiteX5" fmla="*/ 9906000 w 9906000"/>
                <a:gd name="connsiteY5" fmla="*/ 0 h 4718059"/>
                <a:gd name="connsiteX6" fmla="*/ 9906000 w 9906000"/>
                <a:gd name="connsiteY6" fmla="*/ 4718059 h 4718059"/>
                <a:gd name="connsiteX7" fmla="*/ 7953325 w 9906000"/>
                <a:gd name="connsiteY7" fmla="*/ 4718059 h 4718059"/>
                <a:gd name="connsiteX8" fmla="*/ 6206473 w 9906000"/>
                <a:gd name="connsiteY8" fmla="*/ 4718059 h 4718059"/>
                <a:gd name="connsiteX9" fmla="*/ 6118912 w 9906000"/>
                <a:gd name="connsiteY9" fmla="*/ 4718059 h 4718059"/>
                <a:gd name="connsiteX10" fmla="*/ 6115253 w 9906000"/>
                <a:gd name="connsiteY10" fmla="*/ 4645597 h 4718059"/>
                <a:gd name="connsiteX11" fmla="*/ 4994926 w 9906000"/>
                <a:gd name="connsiteY11" fmla="*/ 3634598 h 4718059"/>
                <a:gd name="connsiteX12" fmla="*/ 3874599 w 9906000"/>
                <a:gd name="connsiteY12" fmla="*/ 4645597 h 4718059"/>
                <a:gd name="connsiteX13" fmla="*/ 3870940 w 9906000"/>
                <a:gd name="connsiteY13" fmla="*/ 4718059 h 4718059"/>
                <a:gd name="connsiteX14" fmla="*/ 3699527 w 9906000"/>
                <a:gd name="connsiteY14" fmla="*/ 4718059 h 4718059"/>
                <a:gd name="connsiteX15" fmla="*/ 2036526 w 9906000"/>
                <a:gd name="connsiteY15" fmla="*/ 4718059 h 4718059"/>
                <a:gd name="connsiteX16" fmla="*/ 0 w 9906000"/>
                <a:gd name="connsiteY16" fmla="*/ 4718059 h 4718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06000" h="4718059">
                  <a:moveTo>
                    <a:pt x="0" y="0"/>
                  </a:moveTo>
                  <a:lnTo>
                    <a:pt x="3699527" y="0"/>
                  </a:lnTo>
                  <a:lnTo>
                    <a:pt x="3699527" y="0"/>
                  </a:lnTo>
                  <a:lnTo>
                    <a:pt x="6206473" y="0"/>
                  </a:lnTo>
                  <a:lnTo>
                    <a:pt x="6689446" y="0"/>
                  </a:lnTo>
                  <a:lnTo>
                    <a:pt x="9906000" y="0"/>
                  </a:lnTo>
                  <a:lnTo>
                    <a:pt x="9906000" y="4718059"/>
                  </a:lnTo>
                  <a:lnTo>
                    <a:pt x="7953325" y="4718059"/>
                  </a:lnTo>
                  <a:lnTo>
                    <a:pt x="6206473" y="4718059"/>
                  </a:lnTo>
                  <a:lnTo>
                    <a:pt x="6118912" y="4718059"/>
                  </a:lnTo>
                  <a:lnTo>
                    <a:pt x="6115253" y="4645597"/>
                  </a:lnTo>
                  <a:cubicBezTo>
                    <a:pt x="6057583" y="4077734"/>
                    <a:pt x="5578004" y="3634598"/>
                    <a:pt x="4994926" y="3634598"/>
                  </a:cubicBezTo>
                  <a:cubicBezTo>
                    <a:pt x="4411847" y="3634598"/>
                    <a:pt x="3932269" y="4077734"/>
                    <a:pt x="3874599" y="4645597"/>
                  </a:cubicBezTo>
                  <a:lnTo>
                    <a:pt x="3870940" y="4718059"/>
                  </a:lnTo>
                  <a:lnTo>
                    <a:pt x="3699527" y="4718059"/>
                  </a:lnTo>
                  <a:lnTo>
                    <a:pt x="2036526" y="4718059"/>
                  </a:lnTo>
                  <a:lnTo>
                    <a:pt x="0" y="4718059"/>
                  </a:lnTo>
                  <a:close/>
                </a:path>
              </a:pathLst>
            </a:custGeom>
            <a:solidFill>
              <a:srgbClr val="262E49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1"/>
              <a:ext cx="9906000" cy="210152"/>
            </a:xfrm>
            <a:prstGeom prst="rect">
              <a:avLst/>
            </a:prstGeom>
            <a:solidFill>
              <a:srgbClr val="262E49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76514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종이, 장미, 분홍, 조직, 봄, 배경, 질감 배경, 스크랩북, 그런지, 컬러 배경, 화려한 배경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33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0769"/>
          <a:stretch/>
        </p:blipFill>
        <p:spPr bwMode="auto">
          <a:xfrm>
            <a:off x="0" y="0"/>
            <a:ext cx="9906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3756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33">
          <p15:clr>
            <a:srgbClr val="FBAE40"/>
          </p15:clr>
        </p15:guide>
        <p15:guide id="2" pos="6046">
          <p15:clr>
            <a:srgbClr val="FBAE40"/>
          </p15:clr>
        </p15:guide>
        <p15:guide id="3" pos="194">
          <p15:clr>
            <a:srgbClr val="FBAE40"/>
          </p15:clr>
        </p15:guide>
        <p15:guide id="4" pos="312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7813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33">
          <p15:clr>
            <a:srgbClr val="FBAE40"/>
          </p15:clr>
        </p15:guide>
        <p15:guide id="2" pos="6046">
          <p15:clr>
            <a:srgbClr val="FBAE40"/>
          </p15:clr>
        </p15:guide>
        <p15:guide id="3" pos="194">
          <p15:clr>
            <a:srgbClr val="FBAE40"/>
          </p15:clr>
        </p15:guide>
        <p15:guide id="4" pos="312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A14D-C91B-4995-BF4A-6AA2BE774E7F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9DEC7-91FD-4DF4-8C73-8512C848E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8289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A14D-C91B-4995-BF4A-6AA2BE774E7F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9DEC7-91FD-4DF4-8C73-8512C848E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3362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DA14D-C91B-4995-BF4A-6AA2BE774E7F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9DEC7-91FD-4DF4-8C73-8512C848E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239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7" r:id="rId3"/>
    <p:sldLayoutId id="2147483675" r:id="rId4"/>
    <p:sldLayoutId id="2147483676" r:id="rId5"/>
    <p:sldLayoutId id="2147483674" r:id="rId6"/>
    <p:sldLayoutId id="2147483673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</p:sldLayoutIdLst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62E49"/>
            </a:gs>
            <a:gs pos="19165">
              <a:srgbClr val="393951"/>
            </a:gs>
            <a:gs pos="85000">
              <a:srgbClr val="A66B72"/>
            </a:gs>
            <a:gs pos="53181">
              <a:srgbClr val="64505F"/>
            </a:gs>
            <a:gs pos="72000">
              <a:srgbClr val="815D68"/>
            </a:gs>
            <a:gs pos="35100">
              <a:srgbClr val="484357"/>
            </a:gs>
            <a:gs pos="100000">
              <a:srgbClr val="CD7A7D"/>
            </a:gs>
          </a:gsLst>
          <a:lin ang="6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자유형 49"/>
          <p:cNvSpPr/>
          <p:nvPr/>
        </p:nvSpPr>
        <p:spPr>
          <a:xfrm>
            <a:off x="-14535" y="5301738"/>
            <a:ext cx="18962630" cy="1556263"/>
          </a:xfrm>
          <a:custGeom>
            <a:avLst/>
            <a:gdLst>
              <a:gd name="connsiteX0" fmla="*/ 3009278 w 18962630"/>
              <a:gd name="connsiteY0" fmla="*/ 0 h 1556263"/>
              <a:gd name="connsiteX1" fmla="*/ 3043266 w 18962630"/>
              <a:gd name="connsiteY1" fmla="*/ 67975 h 1556263"/>
              <a:gd name="connsiteX2" fmla="*/ 3167887 w 18962630"/>
              <a:gd name="connsiteY2" fmla="*/ 22659 h 1556263"/>
              <a:gd name="connsiteX3" fmla="*/ 3303837 w 18962630"/>
              <a:gd name="connsiteY3" fmla="*/ 124621 h 1556263"/>
              <a:gd name="connsiteX4" fmla="*/ 3383142 w 18962630"/>
              <a:gd name="connsiteY4" fmla="*/ 135951 h 1556263"/>
              <a:gd name="connsiteX5" fmla="*/ 3507763 w 18962630"/>
              <a:gd name="connsiteY5" fmla="*/ 271901 h 1556263"/>
              <a:gd name="connsiteX6" fmla="*/ 3666372 w 18962630"/>
              <a:gd name="connsiteY6" fmla="*/ 385193 h 1556263"/>
              <a:gd name="connsiteX7" fmla="*/ 3666372 w 18962630"/>
              <a:gd name="connsiteY7" fmla="*/ 600448 h 1556263"/>
              <a:gd name="connsiteX8" fmla="*/ 3790993 w 18962630"/>
              <a:gd name="connsiteY8" fmla="*/ 713740 h 1556263"/>
              <a:gd name="connsiteX9" fmla="*/ 3813652 w 18962630"/>
              <a:gd name="connsiteY9" fmla="*/ 804374 h 1556263"/>
              <a:gd name="connsiteX10" fmla="*/ 3915614 w 18962630"/>
              <a:gd name="connsiteY10" fmla="*/ 827032 h 1556263"/>
              <a:gd name="connsiteX11" fmla="*/ 4040236 w 18962630"/>
              <a:gd name="connsiteY11" fmla="*/ 861020 h 1556263"/>
              <a:gd name="connsiteX12" fmla="*/ 4062894 w 18962630"/>
              <a:gd name="connsiteY12" fmla="*/ 883678 h 1556263"/>
              <a:gd name="connsiteX13" fmla="*/ 4266820 w 18962630"/>
              <a:gd name="connsiteY13" fmla="*/ 509814 h 1556263"/>
              <a:gd name="connsiteX14" fmla="*/ 4402770 w 18962630"/>
              <a:gd name="connsiteY14" fmla="*/ 555131 h 1556263"/>
              <a:gd name="connsiteX15" fmla="*/ 4436758 w 18962630"/>
              <a:gd name="connsiteY15" fmla="*/ 623106 h 1556263"/>
              <a:gd name="connsiteX16" fmla="*/ 4606696 w 18962630"/>
              <a:gd name="connsiteY16" fmla="*/ 985641 h 1556263"/>
              <a:gd name="connsiteX17" fmla="*/ 4765305 w 18962630"/>
              <a:gd name="connsiteY17" fmla="*/ 883678 h 1556263"/>
              <a:gd name="connsiteX18" fmla="*/ 4787963 w 18962630"/>
              <a:gd name="connsiteY18" fmla="*/ 759057 h 1556263"/>
              <a:gd name="connsiteX19" fmla="*/ 4810621 w 18962630"/>
              <a:gd name="connsiteY19" fmla="*/ 668423 h 1556263"/>
              <a:gd name="connsiteX20" fmla="*/ 4901255 w 18962630"/>
              <a:gd name="connsiteY20" fmla="*/ 702411 h 1556263"/>
              <a:gd name="connsiteX21" fmla="*/ 4946572 w 18962630"/>
              <a:gd name="connsiteY21" fmla="*/ 736398 h 1556263"/>
              <a:gd name="connsiteX22" fmla="*/ 5104628 w 18962630"/>
              <a:gd name="connsiteY22" fmla="*/ 1269839 h 1556263"/>
              <a:gd name="connsiteX23" fmla="*/ 5411069 w 18962630"/>
              <a:gd name="connsiteY23" fmla="*/ 1368690 h 1556263"/>
              <a:gd name="connsiteX24" fmla="*/ 5581007 w 18962630"/>
              <a:gd name="connsiteY24" fmla="*/ 1142106 h 1556263"/>
              <a:gd name="connsiteX25" fmla="*/ 5626324 w 18962630"/>
              <a:gd name="connsiteY25" fmla="*/ 1017485 h 1556263"/>
              <a:gd name="connsiteX26" fmla="*/ 5694299 w 18962630"/>
              <a:gd name="connsiteY26" fmla="*/ 1085460 h 1556263"/>
              <a:gd name="connsiteX27" fmla="*/ 5807591 w 18962630"/>
              <a:gd name="connsiteY27" fmla="*/ 1119448 h 1556263"/>
              <a:gd name="connsiteX28" fmla="*/ 5886896 w 18962630"/>
              <a:gd name="connsiteY28" fmla="*/ 960839 h 1556263"/>
              <a:gd name="connsiteX29" fmla="*/ 6034175 w 18962630"/>
              <a:gd name="connsiteY29" fmla="*/ 926851 h 1556263"/>
              <a:gd name="connsiteX30" fmla="*/ 6181455 w 18962630"/>
              <a:gd name="connsiteY30" fmla="*/ 677609 h 1556263"/>
              <a:gd name="connsiteX31" fmla="*/ 6328735 w 18962630"/>
              <a:gd name="connsiteY31" fmla="*/ 575646 h 1556263"/>
              <a:gd name="connsiteX32" fmla="*/ 6408039 w 18962630"/>
              <a:gd name="connsiteY32" fmla="*/ 485012 h 1556263"/>
              <a:gd name="connsiteX33" fmla="*/ 6543989 w 18962630"/>
              <a:gd name="connsiteY33" fmla="*/ 303745 h 1556263"/>
              <a:gd name="connsiteX34" fmla="*/ 6691269 w 18962630"/>
              <a:gd name="connsiteY34" fmla="*/ 247099 h 1556263"/>
              <a:gd name="connsiteX35" fmla="*/ 6895195 w 18962630"/>
              <a:gd name="connsiteY35" fmla="*/ 315074 h 1556263"/>
              <a:gd name="connsiteX36" fmla="*/ 6883866 w 18962630"/>
              <a:gd name="connsiteY36" fmla="*/ 496342 h 1556263"/>
              <a:gd name="connsiteX37" fmla="*/ 6883866 w 18962630"/>
              <a:gd name="connsiteY37" fmla="*/ 654950 h 1556263"/>
              <a:gd name="connsiteX38" fmla="*/ 6997158 w 18962630"/>
              <a:gd name="connsiteY38" fmla="*/ 620963 h 1556263"/>
              <a:gd name="connsiteX39" fmla="*/ 7031145 w 18962630"/>
              <a:gd name="connsiteY39" fmla="*/ 541658 h 1556263"/>
              <a:gd name="connsiteX40" fmla="*/ 7076462 w 18962630"/>
              <a:gd name="connsiteY40" fmla="*/ 632292 h 1556263"/>
              <a:gd name="connsiteX41" fmla="*/ 7325704 w 18962630"/>
              <a:gd name="connsiteY41" fmla="*/ 892864 h 1556263"/>
              <a:gd name="connsiteX42" fmla="*/ 7620264 w 18962630"/>
              <a:gd name="connsiteY42" fmla="*/ 915522 h 1556263"/>
              <a:gd name="connsiteX43" fmla="*/ 7914823 w 18962630"/>
              <a:gd name="connsiteY43" fmla="*/ 688938 h 1556263"/>
              <a:gd name="connsiteX44" fmla="*/ 7971469 w 18962630"/>
              <a:gd name="connsiteY44" fmla="*/ 575646 h 1556263"/>
              <a:gd name="connsiteX45" fmla="*/ 8266028 w 18962630"/>
              <a:gd name="connsiteY45" fmla="*/ 915522 h 1556263"/>
              <a:gd name="connsiteX46" fmla="*/ 8447295 w 18962630"/>
              <a:gd name="connsiteY46" fmla="*/ 779572 h 1556263"/>
              <a:gd name="connsiteX47" fmla="*/ 8447295 w 18962630"/>
              <a:gd name="connsiteY47" fmla="*/ 677609 h 1556263"/>
              <a:gd name="connsiteX48" fmla="*/ 8481283 w 18962630"/>
              <a:gd name="connsiteY48" fmla="*/ 620963 h 1556263"/>
              <a:gd name="connsiteX49" fmla="*/ 8537929 w 18962630"/>
              <a:gd name="connsiteY49" fmla="*/ 722926 h 1556263"/>
              <a:gd name="connsiteX50" fmla="*/ 8605904 w 18962630"/>
              <a:gd name="connsiteY50" fmla="*/ 575646 h 1556263"/>
              <a:gd name="connsiteX51" fmla="*/ 8639892 w 18962630"/>
              <a:gd name="connsiteY51" fmla="*/ 643621 h 1556263"/>
              <a:gd name="connsiteX52" fmla="*/ 8696538 w 18962630"/>
              <a:gd name="connsiteY52" fmla="*/ 519000 h 1556263"/>
              <a:gd name="connsiteX53" fmla="*/ 8741855 w 18962630"/>
              <a:gd name="connsiteY53" fmla="*/ 473683 h 1556263"/>
              <a:gd name="connsiteX54" fmla="*/ 8787171 w 18962630"/>
              <a:gd name="connsiteY54" fmla="*/ 462354 h 1556263"/>
              <a:gd name="connsiteX55" fmla="*/ 8855147 w 18962630"/>
              <a:gd name="connsiteY55" fmla="*/ 530329 h 1556263"/>
              <a:gd name="connsiteX56" fmla="*/ 8957109 w 18962630"/>
              <a:gd name="connsiteY56" fmla="*/ 643621 h 1556263"/>
              <a:gd name="connsiteX57" fmla="*/ 9093060 w 18962630"/>
              <a:gd name="connsiteY57" fmla="*/ 734255 h 1556263"/>
              <a:gd name="connsiteX58" fmla="*/ 9274327 w 18962630"/>
              <a:gd name="connsiteY58" fmla="*/ 734255 h 1556263"/>
              <a:gd name="connsiteX59" fmla="*/ 9455594 w 18962630"/>
              <a:gd name="connsiteY59" fmla="*/ 745584 h 1556263"/>
              <a:gd name="connsiteX60" fmla="*/ 9557557 w 18962630"/>
              <a:gd name="connsiteY60" fmla="*/ 722926 h 1556263"/>
              <a:gd name="connsiteX61" fmla="*/ 9614203 w 18962630"/>
              <a:gd name="connsiteY61" fmla="*/ 507671 h 1556263"/>
              <a:gd name="connsiteX62" fmla="*/ 9727495 w 18962630"/>
              <a:gd name="connsiteY62" fmla="*/ 439696 h 1556263"/>
              <a:gd name="connsiteX63" fmla="*/ 9852116 w 18962630"/>
              <a:gd name="connsiteY63" fmla="*/ 349062 h 1556263"/>
              <a:gd name="connsiteX64" fmla="*/ 9920535 w 18962630"/>
              <a:gd name="connsiteY64" fmla="*/ 390113 h 1556263"/>
              <a:gd name="connsiteX65" fmla="*/ 9920535 w 18962630"/>
              <a:gd name="connsiteY65" fmla="*/ 451490 h 1556263"/>
              <a:gd name="connsiteX66" fmla="*/ 10057433 w 18962630"/>
              <a:gd name="connsiteY66" fmla="*/ 226584 h 1556263"/>
              <a:gd name="connsiteX67" fmla="*/ 10102750 w 18962630"/>
              <a:gd name="connsiteY67" fmla="*/ 328547 h 1556263"/>
              <a:gd name="connsiteX68" fmla="*/ 10182055 w 18962630"/>
              <a:gd name="connsiteY68" fmla="*/ 328547 h 1556263"/>
              <a:gd name="connsiteX69" fmla="*/ 10329334 w 18962630"/>
              <a:gd name="connsiteY69" fmla="*/ 1110262 h 1556263"/>
              <a:gd name="connsiteX70" fmla="*/ 10623893 w 18962630"/>
              <a:gd name="connsiteY70" fmla="*/ 815703 h 1556263"/>
              <a:gd name="connsiteX71" fmla="*/ 10714527 w 18962630"/>
              <a:gd name="connsiteY71" fmla="*/ 623106 h 1556263"/>
              <a:gd name="connsiteX72" fmla="*/ 10782502 w 18962630"/>
              <a:gd name="connsiteY72" fmla="*/ 759057 h 1556263"/>
              <a:gd name="connsiteX73" fmla="*/ 11292317 w 18962630"/>
              <a:gd name="connsiteY73" fmla="*/ 1336846 h 1556263"/>
              <a:gd name="connsiteX74" fmla="*/ 11439596 w 18962630"/>
              <a:gd name="connsiteY74" fmla="*/ 985641 h 1556263"/>
              <a:gd name="connsiteX75" fmla="*/ 11450925 w 18962630"/>
              <a:gd name="connsiteY75" fmla="*/ 645765 h 1556263"/>
              <a:gd name="connsiteX76" fmla="*/ 11518901 w 18962630"/>
              <a:gd name="connsiteY76" fmla="*/ 543802 h 1556263"/>
              <a:gd name="connsiteX77" fmla="*/ 11518901 w 18962630"/>
              <a:gd name="connsiteY77" fmla="*/ 464498 h 1556263"/>
              <a:gd name="connsiteX78" fmla="*/ 11632193 w 18962630"/>
              <a:gd name="connsiteY78" fmla="*/ 521144 h 1556263"/>
              <a:gd name="connsiteX79" fmla="*/ 11813460 w 18962630"/>
              <a:gd name="connsiteY79" fmla="*/ 407852 h 1556263"/>
              <a:gd name="connsiteX80" fmla="*/ 11802131 w 18962630"/>
              <a:gd name="connsiteY80" fmla="*/ 351206 h 1556263"/>
              <a:gd name="connsiteX81" fmla="*/ 11892764 w 18962630"/>
              <a:gd name="connsiteY81" fmla="*/ 192597 h 1556263"/>
              <a:gd name="connsiteX82" fmla="*/ 11915423 w 18962630"/>
              <a:gd name="connsiteY82" fmla="*/ 11329 h 1556263"/>
              <a:gd name="connsiteX83" fmla="*/ 12051373 w 18962630"/>
              <a:gd name="connsiteY83" fmla="*/ 0 h 1556263"/>
              <a:gd name="connsiteX84" fmla="*/ 12085361 w 18962630"/>
              <a:gd name="connsiteY84" fmla="*/ 67975 h 1556263"/>
              <a:gd name="connsiteX85" fmla="*/ 12209982 w 18962630"/>
              <a:gd name="connsiteY85" fmla="*/ 22659 h 1556263"/>
              <a:gd name="connsiteX86" fmla="*/ 12345932 w 18962630"/>
              <a:gd name="connsiteY86" fmla="*/ 124621 h 1556263"/>
              <a:gd name="connsiteX87" fmla="*/ 12425237 w 18962630"/>
              <a:gd name="connsiteY87" fmla="*/ 135951 h 1556263"/>
              <a:gd name="connsiteX88" fmla="*/ 12549858 w 18962630"/>
              <a:gd name="connsiteY88" fmla="*/ 271901 h 1556263"/>
              <a:gd name="connsiteX89" fmla="*/ 12708467 w 18962630"/>
              <a:gd name="connsiteY89" fmla="*/ 385193 h 1556263"/>
              <a:gd name="connsiteX90" fmla="*/ 12708467 w 18962630"/>
              <a:gd name="connsiteY90" fmla="*/ 600448 h 1556263"/>
              <a:gd name="connsiteX91" fmla="*/ 12833088 w 18962630"/>
              <a:gd name="connsiteY91" fmla="*/ 713740 h 1556263"/>
              <a:gd name="connsiteX92" fmla="*/ 12855747 w 18962630"/>
              <a:gd name="connsiteY92" fmla="*/ 804374 h 1556263"/>
              <a:gd name="connsiteX93" fmla="*/ 12957709 w 18962630"/>
              <a:gd name="connsiteY93" fmla="*/ 827032 h 1556263"/>
              <a:gd name="connsiteX94" fmla="*/ 13082331 w 18962630"/>
              <a:gd name="connsiteY94" fmla="*/ 861020 h 1556263"/>
              <a:gd name="connsiteX95" fmla="*/ 13104989 w 18962630"/>
              <a:gd name="connsiteY95" fmla="*/ 883678 h 1556263"/>
              <a:gd name="connsiteX96" fmla="*/ 13308915 w 18962630"/>
              <a:gd name="connsiteY96" fmla="*/ 509814 h 1556263"/>
              <a:gd name="connsiteX97" fmla="*/ 13444865 w 18962630"/>
              <a:gd name="connsiteY97" fmla="*/ 555131 h 1556263"/>
              <a:gd name="connsiteX98" fmla="*/ 13478853 w 18962630"/>
              <a:gd name="connsiteY98" fmla="*/ 623106 h 1556263"/>
              <a:gd name="connsiteX99" fmla="*/ 13648791 w 18962630"/>
              <a:gd name="connsiteY99" fmla="*/ 985641 h 1556263"/>
              <a:gd name="connsiteX100" fmla="*/ 13807400 w 18962630"/>
              <a:gd name="connsiteY100" fmla="*/ 883678 h 1556263"/>
              <a:gd name="connsiteX101" fmla="*/ 13830058 w 18962630"/>
              <a:gd name="connsiteY101" fmla="*/ 759057 h 1556263"/>
              <a:gd name="connsiteX102" fmla="*/ 13852716 w 18962630"/>
              <a:gd name="connsiteY102" fmla="*/ 668423 h 1556263"/>
              <a:gd name="connsiteX103" fmla="*/ 13943350 w 18962630"/>
              <a:gd name="connsiteY103" fmla="*/ 702411 h 1556263"/>
              <a:gd name="connsiteX104" fmla="*/ 13988667 w 18962630"/>
              <a:gd name="connsiteY104" fmla="*/ 736398 h 1556263"/>
              <a:gd name="connsiteX105" fmla="*/ 14146723 w 18962630"/>
              <a:gd name="connsiteY105" fmla="*/ 1269839 h 1556263"/>
              <a:gd name="connsiteX106" fmla="*/ 14453164 w 18962630"/>
              <a:gd name="connsiteY106" fmla="*/ 1368690 h 1556263"/>
              <a:gd name="connsiteX107" fmla="*/ 14623102 w 18962630"/>
              <a:gd name="connsiteY107" fmla="*/ 1142106 h 1556263"/>
              <a:gd name="connsiteX108" fmla="*/ 14668419 w 18962630"/>
              <a:gd name="connsiteY108" fmla="*/ 1017485 h 1556263"/>
              <a:gd name="connsiteX109" fmla="*/ 14736394 w 18962630"/>
              <a:gd name="connsiteY109" fmla="*/ 1085460 h 1556263"/>
              <a:gd name="connsiteX110" fmla="*/ 14849686 w 18962630"/>
              <a:gd name="connsiteY110" fmla="*/ 1119448 h 1556263"/>
              <a:gd name="connsiteX111" fmla="*/ 14928991 w 18962630"/>
              <a:gd name="connsiteY111" fmla="*/ 960839 h 1556263"/>
              <a:gd name="connsiteX112" fmla="*/ 15076270 w 18962630"/>
              <a:gd name="connsiteY112" fmla="*/ 926851 h 1556263"/>
              <a:gd name="connsiteX113" fmla="*/ 15223550 w 18962630"/>
              <a:gd name="connsiteY113" fmla="*/ 677609 h 1556263"/>
              <a:gd name="connsiteX114" fmla="*/ 15370830 w 18962630"/>
              <a:gd name="connsiteY114" fmla="*/ 575646 h 1556263"/>
              <a:gd name="connsiteX115" fmla="*/ 15450134 w 18962630"/>
              <a:gd name="connsiteY115" fmla="*/ 485012 h 1556263"/>
              <a:gd name="connsiteX116" fmla="*/ 15586084 w 18962630"/>
              <a:gd name="connsiteY116" fmla="*/ 303745 h 1556263"/>
              <a:gd name="connsiteX117" fmla="*/ 15733364 w 18962630"/>
              <a:gd name="connsiteY117" fmla="*/ 247099 h 1556263"/>
              <a:gd name="connsiteX118" fmla="*/ 15937290 w 18962630"/>
              <a:gd name="connsiteY118" fmla="*/ 315074 h 1556263"/>
              <a:gd name="connsiteX119" fmla="*/ 15925961 w 18962630"/>
              <a:gd name="connsiteY119" fmla="*/ 496342 h 1556263"/>
              <a:gd name="connsiteX120" fmla="*/ 15925961 w 18962630"/>
              <a:gd name="connsiteY120" fmla="*/ 654950 h 1556263"/>
              <a:gd name="connsiteX121" fmla="*/ 16039253 w 18962630"/>
              <a:gd name="connsiteY121" fmla="*/ 620963 h 1556263"/>
              <a:gd name="connsiteX122" fmla="*/ 16073240 w 18962630"/>
              <a:gd name="connsiteY122" fmla="*/ 541658 h 1556263"/>
              <a:gd name="connsiteX123" fmla="*/ 16118557 w 18962630"/>
              <a:gd name="connsiteY123" fmla="*/ 632292 h 1556263"/>
              <a:gd name="connsiteX124" fmla="*/ 16367799 w 18962630"/>
              <a:gd name="connsiteY124" fmla="*/ 892864 h 1556263"/>
              <a:gd name="connsiteX125" fmla="*/ 16662359 w 18962630"/>
              <a:gd name="connsiteY125" fmla="*/ 915522 h 1556263"/>
              <a:gd name="connsiteX126" fmla="*/ 16956918 w 18962630"/>
              <a:gd name="connsiteY126" fmla="*/ 688938 h 1556263"/>
              <a:gd name="connsiteX127" fmla="*/ 17013564 w 18962630"/>
              <a:gd name="connsiteY127" fmla="*/ 575646 h 1556263"/>
              <a:gd name="connsiteX128" fmla="*/ 17308122 w 18962630"/>
              <a:gd name="connsiteY128" fmla="*/ 915522 h 1556263"/>
              <a:gd name="connsiteX129" fmla="*/ 17489390 w 18962630"/>
              <a:gd name="connsiteY129" fmla="*/ 779572 h 1556263"/>
              <a:gd name="connsiteX130" fmla="*/ 17489390 w 18962630"/>
              <a:gd name="connsiteY130" fmla="*/ 677609 h 1556263"/>
              <a:gd name="connsiteX131" fmla="*/ 17523378 w 18962630"/>
              <a:gd name="connsiteY131" fmla="*/ 620963 h 1556263"/>
              <a:gd name="connsiteX132" fmla="*/ 17580024 w 18962630"/>
              <a:gd name="connsiteY132" fmla="*/ 722926 h 1556263"/>
              <a:gd name="connsiteX133" fmla="*/ 17647998 w 18962630"/>
              <a:gd name="connsiteY133" fmla="*/ 575646 h 1556263"/>
              <a:gd name="connsiteX134" fmla="*/ 17681986 w 18962630"/>
              <a:gd name="connsiteY134" fmla="*/ 643621 h 1556263"/>
              <a:gd name="connsiteX135" fmla="*/ 17738634 w 18962630"/>
              <a:gd name="connsiteY135" fmla="*/ 519000 h 1556263"/>
              <a:gd name="connsiteX136" fmla="*/ 17783950 w 18962630"/>
              <a:gd name="connsiteY136" fmla="*/ 473683 h 1556263"/>
              <a:gd name="connsiteX137" fmla="*/ 17829266 w 18962630"/>
              <a:gd name="connsiteY137" fmla="*/ 462354 h 1556263"/>
              <a:gd name="connsiteX138" fmla="*/ 17897242 w 18962630"/>
              <a:gd name="connsiteY138" fmla="*/ 530329 h 1556263"/>
              <a:gd name="connsiteX139" fmla="*/ 17999204 w 18962630"/>
              <a:gd name="connsiteY139" fmla="*/ 643621 h 1556263"/>
              <a:gd name="connsiteX140" fmla="*/ 18135154 w 18962630"/>
              <a:gd name="connsiteY140" fmla="*/ 734255 h 1556263"/>
              <a:gd name="connsiteX141" fmla="*/ 18316422 w 18962630"/>
              <a:gd name="connsiteY141" fmla="*/ 734255 h 1556263"/>
              <a:gd name="connsiteX142" fmla="*/ 18497690 w 18962630"/>
              <a:gd name="connsiteY142" fmla="*/ 745584 h 1556263"/>
              <a:gd name="connsiteX143" fmla="*/ 18599652 w 18962630"/>
              <a:gd name="connsiteY143" fmla="*/ 722926 h 1556263"/>
              <a:gd name="connsiteX144" fmla="*/ 18656298 w 18962630"/>
              <a:gd name="connsiteY144" fmla="*/ 507671 h 1556263"/>
              <a:gd name="connsiteX145" fmla="*/ 18769590 w 18962630"/>
              <a:gd name="connsiteY145" fmla="*/ 439696 h 1556263"/>
              <a:gd name="connsiteX146" fmla="*/ 18894210 w 18962630"/>
              <a:gd name="connsiteY146" fmla="*/ 349062 h 1556263"/>
              <a:gd name="connsiteX147" fmla="*/ 18962630 w 18962630"/>
              <a:gd name="connsiteY147" fmla="*/ 390113 h 1556263"/>
              <a:gd name="connsiteX148" fmla="*/ 18962630 w 18962630"/>
              <a:gd name="connsiteY148" fmla="*/ 1556263 h 1556263"/>
              <a:gd name="connsiteX149" fmla="*/ 9920535 w 18962630"/>
              <a:gd name="connsiteY149" fmla="*/ 1556263 h 1556263"/>
              <a:gd name="connsiteX150" fmla="*/ 9920534 w 18962630"/>
              <a:gd name="connsiteY150" fmla="*/ 1556263 h 1556263"/>
              <a:gd name="connsiteX151" fmla="*/ 0 w 18962630"/>
              <a:gd name="connsiteY151" fmla="*/ 1556263 h 1556263"/>
              <a:gd name="connsiteX152" fmla="*/ 0 w 18962630"/>
              <a:gd name="connsiteY152" fmla="*/ 623583 h 1556263"/>
              <a:gd name="connsiteX153" fmla="*/ 97673 w 18962630"/>
              <a:gd name="connsiteY153" fmla="*/ 634436 h 1556263"/>
              <a:gd name="connsiteX154" fmla="*/ 165648 w 18962630"/>
              <a:gd name="connsiteY154" fmla="*/ 747728 h 1556263"/>
              <a:gd name="connsiteX155" fmla="*/ 222294 w 18962630"/>
              <a:gd name="connsiteY155" fmla="*/ 804374 h 1556263"/>
              <a:gd name="connsiteX156" fmla="*/ 290269 w 18962630"/>
              <a:gd name="connsiteY156" fmla="*/ 1155579 h 1556263"/>
              <a:gd name="connsiteX157" fmla="*/ 346915 w 18962630"/>
              <a:gd name="connsiteY157" fmla="*/ 1132921 h 1556263"/>
              <a:gd name="connsiteX158" fmla="*/ 426220 w 18962630"/>
              <a:gd name="connsiteY158" fmla="*/ 1257542 h 1556263"/>
              <a:gd name="connsiteX159" fmla="*/ 562170 w 18962630"/>
              <a:gd name="connsiteY159" fmla="*/ 1234883 h 1556263"/>
              <a:gd name="connsiteX160" fmla="*/ 664133 w 18962630"/>
              <a:gd name="connsiteY160" fmla="*/ 475827 h 1556263"/>
              <a:gd name="connsiteX161" fmla="*/ 720779 w 18962630"/>
              <a:gd name="connsiteY161" fmla="*/ 487156 h 1556263"/>
              <a:gd name="connsiteX162" fmla="*/ 766096 w 18962630"/>
              <a:gd name="connsiteY162" fmla="*/ 396522 h 1556263"/>
              <a:gd name="connsiteX163" fmla="*/ 856730 w 18962630"/>
              <a:gd name="connsiteY163" fmla="*/ 487156 h 1556263"/>
              <a:gd name="connsiteX164" fmla="*/ 1015338 w 18962630"/>
              <a:gd name="connsiteY164" fmla="*/ 226584 h 1556263"/>
              <a:gd name="connsiteX165" fmla="*/ 1060655 w 18962630"/>
              <a:gd name="connsiteY165" fmla="*/ 328547 h 1556263"/>
              <a:gd name="connsiteX166" fmla="*/ 1139960 w 18962630"/>
              <a:gd name="connsiteY166" fmla="*/ 328547 h 1556263"/>
              <a:gd name="connsiteX167" fmla="*/ 1287239 w 18962630"/>
              <a:gd name="connsiteY167" fmla="*/ 1110262 h 1556263"/>
              <a:gd name="connsiteX168" fmla="*/ 1581798 w 18962630"/>
              <a:gd name="connsiteY168" fmla="*/ 815703 h 1556263"/>
              <a:gd name="connsiteX169" fmla="*/ 1672432 w 18962630"/>
              <a:gd name="connsiteY169" fmla="*/ 623106 h 1556263"/>
              <a:gd name="connsiteX170" fmla="*/ 1740407 w 18962630"/>
              <a:gd name="connsiteY170" fmla="*/ 759057 h 1556263"/>
              <a:gd name="connsiteX171" fmla="*/ 2250222 w 18962630"/>
              <a:gd name="connsiteY171" fmla="*/ 1336846 h 1556263"/>
              <a:gd name="connsiteX172" fmla="*/ 2397501 w 18962630"/>
              <a:gd name="connsiteY172" fmla="*/ 985641 h 1556263"/>
              <a:gd name="connsiteX173" fmla="*/ 2408830 w 18962630"/>
              <a:gd name="connsiteY173" fmla="*/ 645765 h 1556263"/>
              <a:gd name="connsiteX174" fmla="*/ 2476806 w 18962630"/>
              <a:gd name="connsiteY174" fmla="*/ 543802 h 1556263"/>
              <a:gd name="connsiteX175" fmla="*/ 2476806 w 18962630"/>
              <a:gd name="connsiteY175" fmla="*/ 464498 h 1556263"/>
              <a:gd name="connsiteX176" fmla="*/ 2590098 w 18962630"/>
              <a:gd name="connsiteY176" fmla="*/ 521144 h 1556263"/>
              <a:gd name="connsiteX177" fmla="*/ 2771365 w 18962630"/>
              <a:gd name="connsiteY177" fmla="*/ 407852 h 1556263"/>
              <a:gd name="connsiteX178" fmla="*/ 2760036 w 18962630"/>
              <a:gd name="connsiteY178" fmla="*/ 351206 h 1556263"/>
              <a:gd name="connsiteX179" fmla="*/ 2850669 w 18962630"/>
              <a:gd name="connsiteY179" fmla="*/ 192597 h 1556263"/>
              <a:gd name="connsiteX180" fmla="*/ 2873328 w 18962630"/>
              <a:gd name="connsiteY180" fmla="*/ 11329 h 1556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18962630" h="1556263">
                <a:moveTo>
                  <a:pt x="3009278" y="0"/>
                </a:moveTo>
                <a:lnTo>
                  <a:pt x="3043266" y="67975"/>
                </a:lnTo>
                <a:lnTo>
                  <a:pt x="3167887" y="22659"/>
                </a:lnTo>
                <a:lnTo>
                  <a:pt x="3303837" y="124621"/>
                </a:lnTo>
                <a:lnTo>
                  <a:pt x="3383142" y="135951"/>
                </a:lnTo>
                <a:lnTo>
                  <a:pt x="3507763" y="271901"/>
                </a:lnTo>
                <a:lnTo>
                  <a:pt x="3666372" y="385193"/>
                </a:lnTo>
                <a:lnTo>
                  <a:pt x="3666372" y="600448"/>
                </a:lnTo>
                <a:lnTo>
                  <a:pt x="3790993" y="713740"/>
                </a:lnTo>
                <a:lnTo>
                  <a:pt x="3813652" y="804374"/>
                </a:lnTo>
                <a:lnTo>
                  <a:pt x="3915614" y="827032"/>
                </a:lnTo>
                <a:lnTo>
                  <a:pt x="4040236" y="861020"/>
                </a:lnTo>
                <a:lnTo>
                  <a:pt x="4062894" y="883678"/>
                </a:lnTo>
                <a:lnTo>
                  <a:pt x="4266820" y="509814"/>
                </a:lnTo>
                <a:lnTo>
                  <a:pt x="4402770" y="555131"/>
                </a:lnTo>
                <a:lnTo>
                  <a:pt x="4436758" y="623106"/>
                </a:lnTo>
                <a:lnTo>
                  <a:pt x="4606696" y="985641"/>
                </a:lnTo>
                <a:lnTo>
                  <a:pt x="4765305" y="883678"/>
                </a:lnTo>
                <a:lnTo>
                  <a:pt x="4787963" y="759057"/>
                </a:lnTo>
                <a:lnTo>
                  <a:pt x="4810621" y="668423"/>
                </a:lnTo>
                <a:lnTo>
                  <a:pt x="4901255" y="702411"/>
                </a:lnTo>
                <a:lnTo>
                  <a:pt x="4946572" y="736398"/>
                </a:lnTo>
                <a:lnTo>
                  <a:pt x="5104628" y="1269839"/>
                </a:lnTo>
                <a:lnTo>
                  <a:pt x="5411069" y="1368690"/>
                </a:lnTo>
                <a:lnTo>
                  <a:pt x="5581007" y="1142106"/>
                </a:lnTo>
                <a:lnTo>
                  <a:pt x="5626324" y="1017485"/>
                </a:lnTo>
                <a:lnTo>
                  <a:pt x="5694299" y="1085460"/>
                </a:lnTo>
                <a:lnTo>
                  <a:pt x="5807591" y="1119448"/>
                </a:lnTo>
                <a:lnTo>
                  <a:pt x="5886896" y="960839"/>
                </a:lnTo>
                <a:lnTo>
                  <a:pt x="6034175" y="926851"/>
                </a:lnTo>
                <a:lnTo>
                  <a:pt x="6181455" y="677609"/>
                </a:lnTo>
                <a:lnTo>
                  <a:pt x="6328735" y="575646"/>
                </a:lnTo>
                <a:lnTo>
                  <a:pt x="6408039" y="485012"/>
                </a:lnTo>
                <a:lnTo>
                  <a:pt x="6543989" y="303745"/>
                </a:lnTo>
                <a:lnTo>
                  <a:pt x="6691269" y="247099"/>
                </a:lnTo>
                <a:lnTo>
                  <a:pt x="6895195" y="315074"/>
                </a:lnTo>
                <a:lnTo>
                  <a:pt x="6883866" y="496342"/>
                </a:lnTo>
                <a:lnTo>
                  <a:pt x="6883866" y="654950"/>
                </a:lnTo>
                <a:lnTo>
                  <a:pt x="6997158" y="620963"/>
                </a:lnTo>
                <a:lnTo>
                  <a:pt x="7031145" y="541658"/>
                </a:lnTo>
                <a:lnTo>
                  <a:pt x="7076462" y="632292"/>
                </a:lnTo>
                <a:lnTo>
                  <a:pt x="7325704" y="892864"/>
                </a:lnTo>
                <a:lnTo>
                  <a:pt x="7620264" y="915522"/>
                </a:lnTo>
                <a:lnTo>
                  <a:pt x="7914823" y="688938"/>
                </a:lnTo>
                <a:lnTo>
                  <a:pt x="7971469" y="575646"/>
                </a:lnTo>
                <a:lnTo>
                  <a:pt x="8266028" y="915522"/>
                </a:lnTo>
                <a:lnTo>
                  <a:pt x="8447295" y="779572"/>
                </a:lnTo>
                <a:lnTo>
                  <a:pt x="8447295" y="677609"/>
                </a:lnTo>
                <a:lnTo>
                  <a:pt x="8481283" y="620963"/>
                </a:lnTo>
                <a:lnTo>
                  <a:pt x="8537929" y="722926"/>
                </a:lnTo>
                <a:lnTo>
                  <a:pt x="8605904" y="575646"/>
                </a:lnTo>
                <a:lnTo>
                  <a:pt x="8639892" y="643621"/>
                </a:lnTo>
                <a:lnTo>
                  <a:pt x="8696538" y="519000"/>
                </a:lnTo>
                <a:lnTo>
                  <a:pt x="8741855" y="473683"/>
                </a:lnTo>
                <a:lnTo>
                  <a:pt x="8787171" y="462354"/>
                </a:lnTo>
                <a:lnTo>
                  <a:pt x="8855147" y="530329"/>
                </a:lnTo>
                <a:lnTo>
                  <a:pt x="8957109" y="643621"/>
                </a:lnTo>
                <a:lnTo>
                  <a:pt x="9093060" y="734255"/>
                </a:lnTo>
                <a:lnTo>
                  <a:pt x="9274327" y="734255"/>
                </a:lnTo>
                <a:lnTo>
                  <a:pt x="9455594" y="745584"/>
                </a:lnTo>
                <a:lnTo>
                  <a:pt x="9557557" y="722926"/>
                </a:lnTo>
                <a:lnTo>
                  <a:pt x="9614203" y="507671"/>
                </a:lnTo>
                <a:lnTo>
                  <a:pt x="9727495" y="439696"/>
                </a:lnTo>
                <a:lnTo>
                  <a:pt x="9852116" y="349062"/>
                </a:lnTo>
                <a:lnTo>
                  <a:pt x="9920535" y="390113"/>
                </a:lnTo>
                <a:lnTo>
                  <a:pt x="9920535" y="451490"/>
                </a:lnTo>
                <a:lnTo>
                  <a:pt x="10057433" y="226584"/>
                </a:lnTo>
                <a:lnTo>
                  <a:pt x="10102750" y="328547"/>
                </a:lnTo>
                <a:lnTo>
                  <a:pt x="10182055" y="328547"/>
                </a:lnTo>
                <a:lnTo>
                  <a:pt x="10329334" y="1110262"/>
                </a:lnTo>
                <a:lnTo>
                  <a:pt x="10623893" y="815703"/>
                </a:lnTo>
                <a:lnTo>
                  <a:pt x="10714527" y="623106"/>
                </a:lnTo>
                <a:lnTo>
                  <a:pt x="10782502" y="759057"/>
                </a:lnTo>
                <a:lnTo>
                  <a:pt x="11292317" y="1336846"/>
                </a:lnTo>
                <a:lnTo>
                  <a:pt x="11439596" y="985641"/>
                </a:lnTo>
                <a:lnTo>
                  <a:pt x="11450925" y="645765"/>
                </a:lnTo>
                <a:lnTo>
                  <a:pt x="11518901" y="543802"/>
                </a:lnTo>
                <a:lnTo>
                  <a:pt x="11518901" y="464498"/>
                </a:lnTo>
                <a:lnTo>
                  <a:pt x="11632193" y="521144"/>
                </a:lnTo>
                <a:lnTo>
                  <a:pt x="11813460" y="407852"/>
                </a:lnTo>
                <a:lnTo>
                  <a:pt x="11802131" y="351206"/>
                </a:lnTo>
                <a:lnTo>
                  <a:pt x="11892764" y="192597"/>
                </a:lnTo>
                <a:lnTo>
                  <a:pt x="11915423" y="11329"/>
                </a:lnTo>
                <a:lnTo>
                  <a:pt x="12051373" y="0"/>
                </a:lnTo>
                <a:lnTo>
                  <a:pt x="12085361" y="67975"/>
                </a:lnTo>
                <a:lnTo>
                  <a:pt x="12209982" y="22659"/>
                </a:lnTo>
                <a:lnTo>
                  <a:pt x="12345932" y="124621"/>
                </a:lnTo>
                <a:lnTo>
                  <a:pt x="12425237" y="135951"/>
                </a:lnTo>
                <a:lnTo>
                  <a:pt x="12549858" y="271901"/>
                </a:lnTo>
                <a:lnTo>
                  <a:pt x="12708467" y="385193"/>
                </a:lnTo>
                <a:lnTo>
                  <a:pt x="12708467" y="600448"/>
                </a:lnTo>
                <a:lnTo>
                  <a:pt x="12833088" y="713740"/>
                </a:lnTo>
                <a:lnTo>
                  <a:pt x="12855747" y="804374"/>
                </a:lnTo>
                <a:lnTo>
                  <a:pt x="12957709" y="827032"/>
                </a:lnTo>
                <a:lnTo>
                  <a:pt x="13082331" y="861020"/>
                </a:lnTo>
                <a:lnTo>
                  <a:pt x="13104989" y="883678"/>
                </a:lnTo>
                <a:lnTo>
                  <a:pt x="13308915" y="509814"/>
                </a:lnTo>
                <a:lnTo>
                  <a:pt x="13444865" y="555131"/>
                </a:lnTo>
                <a:lnTo>
                  <a:pt x="13478853" y="623106"/>
                </a:lnTo>
                <a:lnTo>
                  <a:pt x="13648791" y="985641"/>
                </a:lnTo>
                <a:lnTo>
                  <a:pt x="13807400" y="883678"/>
                </a:lnTo>
                <a:lnTo>
                  <a:pt x="13830058" y="759057"/>
                </a:lnTo>
                <a:lnTo>
                  <a:pt x="13852716" y="668423"/>
                </a:lnTo>
                <a:lnTo>
                  <a:pt x="13943350" y="702411"/>
                </a:lnTo>
                <a:lnTo>
                  <a:pt x="13988667" y="736398"/>
                </a:lnTo>
                <a:lnTo>
                  <a:pt x="14146723" y="1269839"/>
                </a:lnTo>
                <a:lnTo>
                  <a:pt x="14453164" y="1368690"/>
                </a:lnTo>
                <a:lnTo>
                  <a:pt x="14623102" y="1142106"/>
                </a:lnTo>
                <a:lnTo>
                  <a:pt x="14668419" y="1017485"/>
                </a:lnTo>
                <a:lnTo>
                  <a:pt x="14736394" y="1085460"/>
                </a:lnTo>
                <a:lnTo>
                  <a:pt x="14849686" y="1119448"/>
                </a:lnTo>
                <a:lnTo>
                  <a:pt x="14928991" y="960839"/>
                </a:lnTo>
                <a:lnTo>
                  <a:pt x="15076270" y="926851"/>
                </a:lnTo>
                <a:lnTo>
                  <a:pt x="15223550" y="677609"/>
                </a:lnTo>
                <a:lnTo>
                  <a:pt x="15370830" y="575646"/>
                </a:lnTo>
                <a:lnTo>
                  <a:pt x="15450134" y="485012"/>
                </a:lnTo>
                <a:lnTo>
                  <a:pt x="15586084" y="303745"/>
                </a:lnTo>
                <a:lnTo>
                  <a:pt x="15733364" y="247099"/>
                </a:lnTo>
                <a:lnTo>
                  <a:pt x="15937290" y="315074"/>
                </a:lnTo>
                <a:lnTo>
                  <a:pt x="15925961" y="496342"/>
                </a:lnTo>
                <a:lnTo>
                  <a:pt x="15925961" y="654950"/>
                </a:lnTo>
                <a:lnTo>
                  <a:pt x="16039253" y="620963"/>
                </a:lnTo>
                <a:lnTo>
                  <a:pt x="16073240" y="541658"/>
                </a:lnTo>
                <a:lnTo>
                  <a:pt x="16118557" y="632292"/>
                </a:lnTo>
                <a:lnTo>
                  <a:pt x="16367799" y="892864"/>
                </a:lnTo>
                <a:lnTo>
                  <a:pt x="16662359" y="915522"/>
                </a:lnTo>
                <a:lnTo>
                  <a:pt x="16956918" y="688938"/>
                </a:lnTo>
                <a:lnTo>
                  <a:pt x="17013564" y="575646"/>
                </a:lnTo>
                <a:lnTo>
                  <a:pt x="17308122" y="915522"/>
                </a:lnTo>
                <a:lnTo>
                  <a:pt x="17489390" y="779572"/>
                </a:lnTo>
                <a:lnTo>
                  <a:pt x="17489390" y="677609"/>
                </a:lnTo>
                <a:lnTo>
                  <a:pt x="17523378" y="620963"/>
                </a:lnTo>
                <a:lnTo>
                  <a:pt x="17580024" y="722926"/>
                </a:lnTo>
                <a:lnTo>
                  <a:pt x="17647998" y="575646"/>
                </a:lnTo>
                <a:lnTo>
                  <a:pt x="17681986" y="643621"/>
                </a:lnTo>
                <a:lnTo>
                  <a:pt x="17738634" y="519000"/>
                </a:lnTo>
                <a:lnTo>
                  <a:pt x="17783950" y="473683"/>
                </a:lnTo>
                <a:lnTo>
                  <a:pt x="17829266" y="462354"/>
                </a:lnTo>
                <a:lnTo>
                  <a:pt x="17897242" y="530329"/>
                </a:lnTo>
                <a:lnTo>
                  <a:pt x="17999204" y="643621"/>
                </a:lnTo>
                <a:lnTo>
                  <a:pt x="18135154" y="734255"/>
                </a:lnTo>
                <a:lnTo>
                  <a:pt x="18316422" y="734255"/>
                </a:lnTo>
                <a:lnTo>
                  <a:pt x="18497690" y="745584"/>
                </a:lnTo>
                <a:lnTo>
                  <a:pt x="18599652" y="722926"/>
                </a:lnTo>
                <a:lnTo>
                  <a:pt x="18656298" y="507671"/>
                </a:lnTo>
                <a:lnTo>
                  <a:pt x="18769590" y="439696"/>
                </a:lnTo>
                <a:lnTo>
                  <a:pt x="18894210" y="349062"/>
                </a:lnTo>
                <a:lnTo>
                  <a:pt x="18962630" y="390113"/>
                </a:lnTo>
                <a:lnTo>
                  <a:pt x="18962630" y="1556263"/>
                </a:lnTo>
                <a:lnTo>
                  <a:pt x="9920535" y="1556263"/>
                </a:lnTo>
                <a:lnTo>
                  <a:pt x="9920534" y="1556263"/>
                </a:lnTo>
                <a:lnTo>
                  <a:pt x="0" y="1556263"/>
                </a:lnTo>
                <a:lnTo>
                  <a:pt x="0" y="623583"/>
                </a:lnTo>
                <a:lnTo>
                  <a:pt x="97673" y="634436"/>
                </a:lnTo>
                <a:lnTo>
                  <a:pt x="165648" y="747728"/>
                </a:lnTo>
                <a:lnTo>
                  <a:pt x="222294" y="804374"/>
                </a:lnTo>
                <a:lnTo>
                  <a:pt x="290269" y="1155579"/>
                </a:lnTo>
                <a:lnTo>
                  <a:pt x="346915" y="1132921"/>
                </a:lnTo>
                <a:lnTo>
                  <a:pt x="426220" y="1257542"/>
                </a:lnTo>
                <a:lnTo>
                  <a:pt x="562170" y="1234883"/>
                </a:lnTo>
                <a:lnTo>
                  <a:pt x="664133" y="475827"/>
                </a:lnTo>
                <a:lnTo>
                  <a:pt x="720779" y="487156"/>
                </a:lnTo>
                <a:lnTo>
                  <a:pt x="766096" y="396522"/>
                </a:lnTo>
                <a:lnTo>
                  <a:pt x="856730" y="487156"/>
                </a:lnTo>
                <a:lnTo>
                  <a:pt x="1015338" y="226584"/>
                </a:lnTo>
                <a:lnTo>
                  <a:pt x="1060655" y="328547"/>
                </a:lnTo>
                <a:lnTo>
                  <a:pt x="1139960" y="328547"/>
                </a:lnTo>
                <a:lnTo>
                  <a:pt x="1287239" y="1110262"/>
                </a:lnTo>
                <a:lnTo>
                  <a:pt x="1581798" y="815703"/>
                </a:lnTo>
                <a:lnTo>
                  <a:pt x="1672432" y="623106"/>
                </a:lnTo>
                <a:lnTo>
                  <a:pt x="1740407" y="759057"/>
                </a:lnTo>
                <a:lnTo>
                  <a:pt x="2250222" y="1336846"/>
                </a:lnTo>
                <a:lnTo>
                  <a:pt x="2397501" y="985641"/>
                </a:lnTo>
                <a:lnTo>
                  <a:pt x="2408830" y="645765"/>
                </a:lnTo>
                <a:lnTo>
                  <a:pt x="2476806" y="543802"/>
                </a:lnTo>
                <a:lnTo>
                  <a:pt x="2476806" y="464498"/>
                </a:lnTo>
                <a:lnTo>
                  <a:pt x="2590098" y="521144"/>
                </a:lnTo>
                <a:lnTo>
                  <a:pt x="2771365" y="407852"/>
                </a:lnTo>
                <a:lnTo>
                  <a:pt x="2760036" y="351206"/>
                </a:lnTo>
                <a:lnTo>
                  <a:pt x="2850669" y="192597"/>
                </a:lnTo>
                <a:lnTo>
                  <a:pt x="2873328" y="11329"/>
                </a:lnTo>
                <a:close/>
              </a:path>
            </a:pathLst>
          </a:custGeom>
          <a:gradFill>
            <a:gsLst>
              <a:gs pos="0">
                <a:srgbClr val="262E49"/>
              </a:gs>
              <a:gs pos="40000">
                <a:srgbClr val="393951"/>
              </a:gs>
              <a:gs pos="18600">
                <a:srgbClr val="2F334D"/>
              </a:gs>
              <a:gs pos="90000">
                <a:srgbClr val="584A5C"/>
              </a:gs>
              <a:gs pos="100000">
                <a:srgbClr val="64505F"/>
              </a:gs>
              <a:gs pos="64000">
                <a:srgbClr val="48435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6" name="직사각형 225"/>
          <p:cNvSpPr/>
          <p:nvPr/>
        </p:nvSpPr>
        <p:spPr>
          <a:xfrm>
            <a:off x="17851620" y="2730822"/>
            <a:ext cx="45719" cy="4279578"/>
          </a:xfrm>
          <a:prstGeom prst="rect">
            <a:avLst/>
          </a:prstGeom>
          <a:solidFill>
            <a:srgbClr val="D2A19F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4" name="그룹 213"/>
          <p:cNvGrpSpPr/>
          <p:nvPr/>
        </p:nvGrpSpPr>
        <p:grpSpPr>
          <a:xfrm>
            <a:off x="17671953" y="6125514"/>
            <a:ext cx="389466" cy="780109"/>
            <a:chOff x="6316133" y="3711457"/>
            <a:chExt cx="389466" cy="780109"/>
          </a:xfrm>
        </p:grpSpPr>
        <p:sp>
          <p:nvSpPr>
            <p:cNvPr id="215" name="직사각형 214"/>
            <p:cNvSpPr/>
            <p:nvPr/>
          </p:nvSpPr>
          <p:spPr>
            <a:xfrm>
              <a:off x="6354551" y="4015742"/>
              <a:ext cx="308938" cy="321308"/>
            </a:xfrm>
            <a:prstGeom prst="rect">
              <a:avLst/>
            </a:prstGeom>
            <a:solidFill>
              <a:srgbClr val="E2C2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모서리가 둥근 직사각형 215"/>
            <p:cNvSpPr/>
            <p:nvPr/>
          </p:nvSpPr>
          <p:spPr>
            <a:xfrm>
              <a:off x="6316133" y="4279900"/>
              <a:ext cx="389466" cy="211666"/>
            </a:xfrm>
            <a:prstGeom prst="roundRect">
              <a:avLst/>
            </a:prstGeom>
            <a:solidFill>
              <a:srgbClr val="602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모서리가 둥근 직사각형 216"/>
            <p:cNvSpPr/>
            <p:nvPr/>
          </p:nvSpPr>
          <p:spPr>
            <a:xfrm rot="5400000">
              <a:off x="6316133" y="4184247"/>
              <a:ext cx="389466" cy="63512"/>
            </a:xfrm>
            <a:prstGeom prst="roundRect">
              <a:avLst/>
            </a:prstGeom>
            <a:solidFill>
              <a:srgbClr val="602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모서리가 둥근 직사각형 217"/>
            <p:cNvSpPr/>
            <p:nvPr/>
          </p:nvSpPr>
          <p:spPr>
            <a:xfrm rot="5400000">
              <a:off x="6468756" y="4184247"/>
              <a:ext cx="389466" cy="63512"/>
            </a:xfrm>
            <a:prstGeom prst="roundRect">
              <a:avLst/>
            </a:prstGeom>
            <a:solidFill>
              <a:srgbClr val="602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모서리가 둥근 직사각형 218"/>
            <p:cNvSpPr/>
            <p:nvPr/>
          </p:nvSpPr>
          <p:spPr>
            <a:xfrm rot="5400000">
              <a:off x="6159818" y="4184247"/>
              <a:ext cx="389466" cy="63512"/>
            </a:xfrm>
            <a:prstGeom prst="roundRect">
              <a:avLst/>
            </a:prstGeom>
            <a:solidFill>
              <a:srgbClr val="602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0" name="그룹 219"/>
            <p:cNvGrpSpPr/>
            <p:nvPr/>
          </p:nvGrpSpPr>
          <p:grpSpPr>
            <a:xfrm>
              <a:off x="6316133" y="3711457"/>
              <a:ext cx="389466" cy="381766"/>
              <a:chOff x="6316133" y="3692391"/>
              <a:chExt cx="389466" cy="381766"/>
            </a:xfrm>
          </p:grpSpPr>
          <p:sp>
            <p:nvSpPr>
              <p:cNvPr id="221" name="현 220"/>
              <p:cNvSpPr/>
              <p:nvPr/>
            </p:nvSpPr>
            <p:spPr>
              <a:xfrm rot="8100000">
                <a:off x="6319983" y="3692391"/>
                <a:ext cx="381766" cy="381766"/>
              </a:xfrm>
              <a:prstGeom prst="chord">
                <a:avLst>
                  <a:gd name="adj1" fmla="val 2700000"/>
                  <a:gd name="adj2" fmla="val 13476995"/>
                </a:avLst>
              </a:prstGeom>
              <a:solidFill>
                <a:srgbClr val="602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22" name="그룹 221"/>
              <p:cNvGrpSpPr/>
              <p:nvPr/>
            </p:nvGrpSpPr>
            <p:grpSpPr>
              <a:xfrm>
                <a:off x="6316133" y="3867152"/>
                <a:ext cx="389466" cy="152384"/>
                <a:chOff x="6316133" y="3867152"/>
                <a:chExt cx="389466" cy="152384"/>
              </a:xfrm>
            </p:grpSpPr>
            <p:sp>
              <p:nvSpPr>
                <p:cNvPr id="223" name="모서리가 둥근 직사각형 222"/>
                <p:cNvSpPr/>
                <p:nvPr/>
              </p:nvSpPr>
              <p:spPr>
                <a:xfrm>
                  <a:off x="6316133" y="3911588"/>
                  <a:ext cx="389466" cy="63512"/>
                </a:xfrm>
                <a:prstGeom prst="roundRect">
                  <a:avLst/>
                </a:prstGeom>
                <a:solidFill>
                  <a:srgbClr val="602A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4" name="모서리가 둥근 직사각형 223"/>
                <p:cNvSpPr/>
                <p:nvPr/>
              </p:nvSpPr>
              <p:spPr>
                <a:xfrm>
                  <a:off x="6316133" y="3867152"/>
                  <a:ext cx="389466" cy="45719"/>
                </a:xfrm>
                <a:prstGeom prst="roundRect">
                  <a:avLst/>
                </a:prstGeom>
                <a:solidFill>
                  <a:srgbClr val="D2A19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5" name="모서리가 둥근 직사각형 224"/>
                <p:cNvSpPr/>
                <p:nvPr/>
              </p:nvSpPr>
              <p:spPr>
                <a:xfrm>
                  <a:off x="6316133" y="3973817"/>
                  <a:ext cx="389466" cy="45719"/>
                </a:xfrm>
                <a:prstGeom prst="roundRect">
                  <a:avLst/>
                </a:prstGeom>
                <a:solidFill>
                  <a:srgbClr val="D2A19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610" name="타원 609"/>
          <p:cNvSpPr/>
          <p:nvPr/>
        </p:nvSpPr>
        <p:spPr>
          <a:xfrm flipH="1">
            <a:off x="3346943" y="1163955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8" name="타원 617"/>
          <p:cNvSpPr/>
          <p:nvPr/>
        </p:nvSpPr>
        <p:spPr>
          <a:xfrm flipH="1">
            <a:off x="1528620" y="1421130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9" name="타원 618"/>
          <p:cNvSpPr/>
          <p:nvPr/>
        </p:nvSpPr>
        <p:spPr>
          <a:xfrm flipH="1">
            <a:off x="2069218" y="2436144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0" name="타원 619"/>
          <p:cNvSpPr/>
          <p:nvPr/>
        </p:nvSpPr>
        <p:spPr>
          <a:xfrm flipH="1">
            <a:off x="704503" y="1925955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3" name="타원 622"/>
          <p:cNvSpPr/>
          <p:nvPr/>
        </p:nvSpPr>
        <p:spPr>
          <a:xfrm flipH="1">
            <a:off x="1242134" y="3769751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4" name="타원 623"/>
          <p:cNvSpPr/>
          <p:nvPr/>
        </p:nvSpPr>
        <p:spPr>
          <a:xfrm flipH="1">
            <a:off x="171103" y="3447838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5" name="타원 624"/>
          <p:cNvSpPr/>
          <p:nvPr/>
        </p:nvSpPr>
        <p:spPr>
          <a:xfrm flipH="1">
            <a:off x="2597025" y="5719995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6" name="타원 625"/>
          <p:cNvSpPr/>
          <p:nvPr/>
        </p:nvSpPr>
        <p:spPr>
          <a:xfrm flipH="1">
            <a:off x="1915951" y="4445233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7" name="타원 626"/>
          <p:cNvSpPr/>
          <p:nvPr/>
        </p:nvSpPr>
        <p:spPr>
          <a:xfrm flipH="1">
            <a:off x="1548195" y="5699966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9" name="타원 628"/>
          <p:cNvSpPr/>
          <p:nvPr/>
        </p:nvSpPr>
        <p:spPr>
          <a:xfrm flipH="1">
            <a:off x="869070" y="6283108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1" name="타원 630"/>
          <p:cNvSpPr/>
          <p:nvPr/>
        </p:nvSpPr>
        <p:spPr>
          <a:xfrm flipH="1">
            <a:off x="498150" y="4089188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5" name="타원 634"/>
          <p:cNvSpPr/>
          <p:nvPr/>
        </p:nvSpPr>
        <p:spPr>
          <a:xfrm flipH="1">
            <a:off x="372815" y="228757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7" name="타원 636"/>
          <p:cNvSpPr/>
          <p:nvPr/>
        </p:nvSpPr>
        <p:spPr>
          <a:xfrm flipH="1">
            <a:off x="-14535" y="1551145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9" name="타원 648"/>
          <p:cNvSpPr/>
          <p:nvPr/>
        </p:nvSpPr>
        <p:spPr>
          <a:xfrm>
            <a:off x="8456590" y="842355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1" name="타원 650"/>
          <p:cNvSpPr/>
          <p:nvPr/>
        </p:nvSpPr>
        <p:spPr>
          <a:xfrm>
            <a:off x="9062153" y="1925955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6" name="타원 655"/>
          <p:cNvSpPr/>
          <p:nvPr/>
        </p:nvSpPr>
        <p:spPr>
          <a:xfrm>
            <a:off x="7169631" y="5719995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8" name="타원 657"/>
          <p:cNvSpPr/>
          <p:nvPr/>
        </p:nvSpPr>
        <p:spPr>
          <a:xfrm>
            <a:off x="8218461" y="5699966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9" name="타원 658"/>
          <p:cNvSpPr/>
          <p:nvPr/>
        </p:nvSpPr>
        <p:spPr>
          <a:xfrm>
            <a:off x="9255303" y="5436441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0" name="타원 659"/>
          <p:cNvSpPr/>
          <p:nvPr/>
        </p:nvSpPr>
        <p:spPr>
          <a:xfrm>
            <a:off x="8897586" y="6283108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1" name="타원 660"/>
          <p:cNvSpPr/>
          <p:nvPr/>
        </p:nvSpPr>
        <p:spPr>
          <a:xfrm>
            <a:off x="9268506" y="4089188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3" name="타원 662"/>
          <p:cNvSpPr/>
          <p:nvPr/>
        </p:nvSpPr>
        <p:spPr>
          <a:xfrm>
            <a:off x="9393841" y="228757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4" name="타원 663"/>
          <p:cNvSpPr/>
          <p:nvPr/>
        </p:nvSpPr>
        <p:spPr>
          <a:xfrm>
            <a:off x="9781191" y="1551145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5" name="타원 664"/>
          <p:cNvSpPr/>
          <p:nvPr/>
        </p:nvSpPr>
        <p:spPr>
          <a:xfrm>
            <a:off x="6885730" y="500380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6" name="타원 665"/>
          <p:cNvSpPr/>
          <p:nvPr/>
        </p:nvSpPr>
        <p:spPr>
          <a:xfrm>
            <a:off x="5768203" y="738505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9" name="타원 668"/>
          <p:cNvSpPr/>
          <p:nvPr/>
        </p:nvSpPr>
        <p:spPr>
          <a:xfrm rot="4500000">
            <a:off x="4077389" y="341872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0" name="타원 669"/>
          <p:cNvSpPr/>
          <p:nvPr/>
        </p:nvSpPr>
        <p:spPr>
          <a:xfrm rot="4500000">
            <a:off x="3067671" y="426165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1" name="타원 670"/>
          <p:cNvSpPr/>
          <p:nvPr/>
        </p:nvSpPr>
        <p:spPr>
          <a:xfrm rot="4500000">
            <a:off x="4930140" y="1105296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2" name="타원 671"/>
          <p:cNvSpPr/>
          <p:nvPr/>
        </p:nvSpPr>
        <p:spPr>
          <a:xfrm flipH="1">
            <a:off x="1261780" y="386613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2" name="그룹 141"/>
          <p:cNvGrpSpPr/>
          <p:nvPr/>
        </p:nvGrpSpPr>
        <p:grpSpPr>
          <a:xfrm>
            <a:off x="8205252" y="2241400"/>
            <a:ext cx="1108162" cy="1108162"/>
            <a:chOff x="11709966" y="1756899"/>
            <a:chExt cx="2737594" cy="2737594"/>
          </a:xfrm>
        </p:grpSpPr>
        <p:pic>
          <p:nvPicPr>
            <p:cNvPr id="677" name="그림 676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70747">
              <a:off x="11709966" y="1789533"/>
              <a:ext cx="2737594" cy="2672323"/>
            </a:xfrm>
            <a:prstGeom prst="rect">
              <a:avLst/>
            </a:prstGeom>
          </p:spPr>
        </p:pic>
        <p:pic>
          <p:nvPicPr>
            <p:cNvPr id="679" name="그림 678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70747">
              <a:off x="11708162" y="1789534"/>
              <a:ext cx="2737594" cy="2672323"/>
            </a:xfrm>
            <a:prstGeom prst="rect">
              <a:avLst/>
            </a:prstGeom>
          </p:spPr>
        </p:pic>
      </p:grpSp>
      <p:grpSp>
        <p:nvGrpSpPr>
          <p:cNvPr id="681" name="그룹 680"/>
          <p:cNvGrpSpPr/>
          <p:nvPr/>
        </p:nvGrpSpPr>
        <p:grpSpPr>
          <a:xfrm rot="1824651">
            <a:off x="24509" y="4907037"/>
            <a:ext cx="1058808" cy="1058808"/>
            <a:chOff x="11709966" y="1756899"/>
            <a:chExt cx="2737594" cy="2737594"/>
          </a:xfrm>
        </p:grpSpPr>
        <p:pic>
          <p:nvPicPr>
            <p:cNvPr id="682" name="그림 681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70747">
              <a:off x="11709966" y="1789533"/>
              <a:ext cx="2737594" cy="2672323"/>
            </a:xfrm>
            <a:prstGeom prst="rect">
              <a:avLst/>
            </a:prstGeom>
          </p:spPr>
        </p:pic>
        <p:pic>
          <p:nvPicPr>
            <p:cNvPr id="683" name="그림 682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70747">
              <a:off x="11708162" y="1789534"/>
              <a:ext cx="2737594" cy="2672323"/>
            </a:xfrm>
            <a:prstGeom prst="rect">
              <a:avLst/>
            </a:prstGeom>
          </p:spPr>
        </p:pic>
      </p:grpSp>
      <p:grpSp>
        <p:nvGrpSpPr>
          <p:cNvPr id="687" name="그룹 686"/>
          <p:cNvGrpSpPr/>
          <p:nvPr/>
        </p:nvGrpSpPr>
        <p:grpSpPr>
          <a:xfrm>
            <a:off x="1673549" y="383001"/>
            <a:ext cx="1058808" cy="1058808"/>
            <a:chOff x="11709966" y="1756899"/>
            <a:chExt cx="2737594" cy="2737594"/>
          </a:xfrm>
        </p:grpSpPr>
        <p:pic>
          <p:nvPicPr>
            <p:cNvPr id="688" name="그림 687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70747">
              <a:off x="11709966" y="1789533"/>
              <a:ext cx="2737594" cy="2672323"/>
            </a:xfrm>
            <a:prstGeom prst="rect">
              <a:avLst/>
            </a:prstGeom>
          </p:spPr>
        </p:pic>
        <p:pic>
          <p:nvPicPr>
            <p:cNvPr id="689" name="그림 688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70747">
              <a:off x="11708162" y="1789534"/>
              <a:ext cx="2737594" cy="2672323"/>
            </a:xfrm>
            <a:prstGeom prst="rect">
              <a:avLst/>
            </a:prstGeom>
          </p:spPr>
        </p:pic>
      </p:grpSp>
      <p:grpSp>
        <p:nvGrpSpPr>
          <p:cNvPr id="148" name="그룹 147"/>
          <p:cNvGrpSpPr/>
          <p:nvPr/>
        </p:nvGrpSpPr>
        <p:grpSpPr>
          <a:xfrm>
            <a:off x="2122944" y="1223417"/>
            <a:ext cx="5335628" cy="1808945"/>
            <a:chOff x="2047935" y="1419292"/>
            <a:chExt cx="5335628" cy="1808945"/>
          </a:xfrm>
        </p:grpSpPr>
        <p:sp>
          <p:nvSpPr>
            <p:cNvPr id="702" name="TextBox 701"/>
            <p:cNvSpPr txBox="1"/>
            <p:nvPr/>
          </p:nvSpPr>
          <p:spPr>
            <a:xfrm>
              <a:off x="2047935" y="2027908"/>
              <a:ext cx="533562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spc="-100" dirty="0">
                  <a:gradFill>
                    <a:gsLst>
                      <a:gs pos="83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effectLst>
                    <a:glow rad="228600">
                      <a:srgbClr val="E2C2C0">
                        <a:alpha val="40000"/>
                      </a:srgbClr>
                    </a:glow>
                  </a:effectLst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사용성테스트를 통한</a:t>
              </a:r>
              <a:endParaRPr lang="en-US" altLang="ko-KR" sz="3600" spc="-1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  <a:p>
              <a:pPr algn="ctr"/>
              <a:r>
                <a:rPr lang="en-US" altLang="ko-KR" sz="3600" spc="-100" dirty="0">
                  <a:gradFill>
                    <a:gsLst>
                      <a:gs pos="83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effectLst>
                    <a:glow rad="228600">
                      <a:srgbClr val="E2C2C0">
                        <a:alpha val="40000"/>
                      </a:srgbClr>
                    </a:glow>
                  </a:effectLst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HOTELEASY UI </a:t>
              </a:r>
              <a:r>
                <a:rPr lang="ko-KR" altLang="en-US" sz="3600" spc="-100" dirty="0">
                  <a:gradFill>
                    <a:gsLst>
                      <a:gs pos="83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effectLst>
                    <a:glow rad="228600">
                      <a:srgbClr val="E2C2C0">
                        <a:alpha val="40000"/>
                      </a:srgbClr>
                    </a:glow>
                  </a:effectLst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개선 보고</a:t>
              </a:r>
            </a:p>
          </p:txBody>
        </p:sp>
        <p:sp>
          <p:nvSpPr>
            <p:cNvPr id="703" name="TextBox 702"/>
            <p:cNvSpPr txBox="1"/>
            <p:nvPr/>
          </p:nvSpPr>
          <p:spPr>
            <a:xfrm>
              <a:off x="3502108" y="1419292"/>
              <a:ext cx="268855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gradFill>
                    <a:gsLst>
                      <a:gs pos="83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이동하</a:t>
              </a:r>
              <a:r>
                <a:rPr lang="en-US" altLang="ko-KR" sz="1100" dirty="0">
                  <a:gradFill>
                    <a:gsLst>
                      <a:gs pos="83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100" dirty="0">
                  <a:gradFill>
                    <a:gsLst>
                      <a:gs pos="83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• </a:t>
              </a:r>
              <a:r>
                <a:rPr lang="ko-KR" altLang="en-US" sz="1100" dirty="0">
                  <a:gradFill>
                    <a:gsLst>
                      <a:gs pos="83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김민식</a:t>
              </a:r>
              <a:r>
                <a:rPr lang="en-US" altLang="ko-KR" sz="1100" dirty="0">
                  <a:gradFill>
                    <a:gsLst>
                      <a:gs pos="83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100" dirty="0">
                  <a:gradFill>
                    <a:gsLst>
                      <a:gs pos="83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• </a:t>
              </a:r>
              <a:r>
                <a:rPr lang="ko-KR" altLang="en-US" sz="1100" dirty="0" err="1">
                  <a:gradFill>
                    <a:gsLst>
                      <a:gs pos="83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조형준</a:t>
              </a:r>
              <a:r>
                <a:rPr lang="en-US" altLang="ko-KR" sz="1100" dirty="0">
                  <a:gradFill>
                    <a:gsLst>
                      <a:gs pos="83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• </a:t>
              </a:r>
              <a:r>
                <a:rPr lang="ko-KR" altLang="en-US" sz="1100" dirty="0">
                  <a:gradFill>
                    <a:gsLst>
                      <a:gs pos="83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김동현</a:t>
              </a:r>
              <a:r>
                <a:rPr lang="en-US" altLang="ko-KR" sz="1100" dirty="0">
                  <a:gradFill>
                    <a:gsLst>
                      <a:gs pos="83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• </a:t>
              </a:r>
              <a:r>
                <a:rPr lang="ko-KR" altLang="en-US" sz="1100" dirty="0" err="1">
                  <a:gradFill>
                    <a:gsLst>
                      <a:gs pos="8300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오영서</a:t>
              </a:r>
              <a:endParaRPr lang="ko-KR" altLang="en-US" sz="11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7" name="타원 46"/>
          <p:cNvSpPr/>
          <p:nvPr/>
        </p:nvSpPr>
        <p:spPr>
          <a:xfrm flipH="1">
            <a:off x="9213198" y="3447838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315" y="3059684"/>
            <a:ext cx="3378760" cy="3798316"/>
          </a:xfrm>
          <a:prstGeom prst="rect">
            <a:avLst/>
          </a:prstGeom>
        </p:spPr>
      </p:pic>
      <p:sp>
        <p:nvSpPr>
          <p:cNvPr id="115" name="자유형 114"/>
          <p:cNvSpPr/>
          <p:nvPr/>
        </p:nvSpPr>
        <p:spPr>
          <a:xfrm>
            <a:off x="17644816" y="2616200"/>
            <a:ext cx="476250" cy="406400"/>
          </a:xfrm>
          <a:custGeom>
            <a:avLst/>
            <a:gdLst>
              <a:gd name="connsiteX0" fmla="*/ 19050 w 476250"/>
              <a:gd name="connsiteY0" fmla="*/ 19050 h 406400"/>
              <a:gd name="connsiteX1" fmla="*/ 450850 w 476250"/>
              <a:gd name="connsiteY1" fmla="*/ 0 h 406400"/>
              <a:gd name="connsiteX2" fmla="*/ 476250 w 476250"/>
              <a:gd name="connsiteY2" fmla="*/ 406400 h 406400"/>
              <a:gd name="connsiteX3" fmla="*/ 0 w 476250"/>
              <a:gd name="connsiteY3" fmla="*/ 406400 h 406400"/>
              <a:gd name="connsiteX4" fmla="*/ 19050 w 476250"/>
              <a:gd name="connsiteY4" fmla="*/ 1905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0" h="406400">
                <a:moveTo>
                  <a:pt x="19050" y="19050"/>
                </a:moveTo>
                <a:lnTo>
                  <a:pt x="450850" y="0"/>
                </a:lnTo>
                <a:lnTo>
                  <a:pt x="476250" y="406400"/>
                </a:lnTo>
                <a:lnTo>
                  <a:pt x="0" y="406400"/>
                </a:lnTo>
                <a:lnTo>
                  <a:pt x="19050" y="19050"/>
                </a:lnTo>
                <a:close/>
              </a:path>
            </a:pathLst>
          </a:custGeom>
          <a:solidFill>
            <a:srgbClr val="5626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7" name="직선 연결선 116"/>
          <p:cNvCxnSpPr/>
          <p:nvPr/>
        </p:nvCxnSpPr>
        <p:spPr>
          <a:xfrm flipH="1">
            <a:off x="17500536" y="2610999"/>
            <a:ext cx="140681" cy="4247001"/>
          </a:xfrm>
          <a:prstGeom prst="line">
            <a:avLst/>
          </a:prstGeom>
          <a:ln w="47625">
            <a:solidFill>
              <a:srgbClr val="B97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18096534" y="2610999"/>
            <a:ext cx="148167" cy="4247001"/>
          </a:xfrm>
          <a:prstGeom prst="line">
            <a:avLst/>
          </a:prstGeom>
          <a:ln w="47625">
            <a:solidFill>
              <a:srgbClr val="B97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그룹 118"/>
          <p:cNvGrpSpPr/>
          <p:nvPr/>
        </p:nvGrpSpPr>
        <p:grpSpPr>
          <a:xfrm>
            <a:off x="17640599" y="2610999"/>
            <a:ext cx="455935" cy="419602"/>
            <a:chOff x="8096013" y="2384981"/>
            <a:chExt cx="455935" cy="419602"/>
          </a:xfrm>
        </p:grpSpPr>
        <p:cxnSp>
          <p:nvCxnSpPr>
            <p:cNvPr id="139" name="직선 연결선 138"/>
            <p:cNvCxnSpPr/>
            <p:nvPr/>
          </p:nvCxnSpPr>
          <p:spPr>
            <a:xfrm>
              <a:off x="8119533" y="2417233"/>
              <a:ext cx="432415" cy="387350"/>
            </a:xfrm>
            <a:prstGeom prst="line">
              <a:avLst/>
            </a:prstGeom>
            <a:ln w="28575">
              <a:solidFill>
                <a:srgbClr val="B970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/>
            <p:cNvCxnSpPr/>
            <p:nvPr/>
          </p:nvCxnSpPr>
          <p:spPr>
            <a:xfrm flipV="1">
              <a:off x="8096013" y="2384981"/>
              <a:ext cx="442313" cy="419602"/>
            </a:xfrm>
            <a:prstGeom prst="line">
              <a:avLst/>
            </a:prstGeom>
            <a:ln w="28575">
              <a:solidFill>
                <a:srgbClr val="B970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/>
          <p:cNvGrpSpPr/>
          <p:nvPr/>
        </p:nvGrpSpPr>
        <p:grpSpPr>
          <a:xfrm>
            <a:off x="17616428" y="3022600"/>
            <a:ext cx="523976" cy="612828"/>
            <a:chOff x="27767098" y="3022600"/>
            <a:chExt cx="523976" cy="612828"/>
          </a:xfrm>
        </p:grpSpPr>
        <p:cxnSp>
          <p:nvCxnSpPr>
            <p:cNvPr id="120" name="직선 연결선 119"/>
            <p:cNvCxnSpPr>
              <a:stCxn id="115" idx="3"/>
            </p:cNvCxnSpPr>
            <p:nvPr/>
          </p:nvCxnSpPr>
          <p:spPr>
            <a:xfrm>
              <a:off x="27784937" y="3022600"/>
              <a:ext cx="506137" cy="612828"/>
            </a:xfrm>
            <a:prstGeom prst="line">
              <a:avLst/>
            </a:prstGeom>
            <a:ln w="28575">
              <a:solidFill>
                <a:srgbClr val="B970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/>
            <p:cNvCxnSpPr>
              <a:endCxn id="115" idx="2"/>
            </p:cNvCxnSpPr>
            <p:nvPr/>
          </p:nvCxnSpPr>
          <p:spPr>
            <a:xfrm flipV="1">
              <a:off x="27767098" y="3022600"/>
              <a:ext cx="494089" cy="612828"/>
            </a:xfrm>
            <a:prstGeom prst="line">
              <a:avLst/>
            </a:prstGeom>
            <a:ln w="28575">
              <a:solidFill>
                <a:srgbClr val="B970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2" name="직선 연결선 121"/>
          <p:cNvCxnSpPr/>
          <p:nvPr/>
        </p:nvCxnSpPr>
        <p:spPr>
          <a:xfrm>
            <a:off x="17608322" y="3631196"/>
            <a:ext cx="554027" cy="993255"/>
          </a:xfrm>
          <a:prstGeom prst="line">
            <a:avLst/>
          </a:prstGeom>
          <a:ln w="28575">
            <a:solidFill>
              <a:srgbClr val="B97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 flipV="1">
            <a:off x="17577119" y="3635428"/>
            <a:ext cx="533037" cy="1035590"/>
          </a:xfrm>
          <a:prstGeom prst="line">
            <a:avLst/>
          </a:prstGeom>
          <a:ln w="28575">
            <a:solidFill>
              <a:srgbClr val="B97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17577119" y="4662553"/>
            <a:ext cx="637334" cy="1032894"/>
          </a:xfrm>
          <a:prstGeom prst="line">
            <a:avLst/>
          </a:prstGeom>
          <a:ln w="28575">
            <a:solidFill>
              <a:srgbClr val="B97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 flipV="1">
            <a:off x="17546871" y="4658321"/>
            <a:ext cx="601856" cy="1037126"/>
          </a:xfrm>
          <a:prstGeom prst="line">
            <a:avLst/>
          </a:prstGeom>
          <a:ln w="28575">
            <a:solidFill>
              <a:srgbClr val="B97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17546871" y="5708144"/>
            <a:ext cx="697830" cy="1110675"/>
          </a:xfrm>
          <a:prstGeom prst="line">
            <a:avLst/>
          </a:prstGeom>
          <a:ln w="28575">
            <a:solidFill>
              <a:srgbClr val="B97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flipV="1">
            <a:off x="17493049" y="5691215"/>
            <a:ext cx="677568" cy="1166785"/>
          </a:xfrm>
          <a:prstGeom prst="line">
            <a:avLst/>
          </a:prstGeom>
          <a:ln w="28575">
            <a:solidFill>
              <a:srgbClr val="B97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그룹 127"/>
          <p:cNvGrpSpPr/>
          <p:nvPr/>
        </p:nvGrpSpPr>
        <p:grpSpPr>
          <a:xfrm>
            <a:off x="17314929" y="1437891"/>
            <a:ext cx="1077644" cy="1198739"/>
            <a:chOff x="7904431" y="1218494"/>
            <a:chExt cx="1077644" cy="1198739"/>
          </a:xfrm>
        </p:grpSpPr>
        <p:sp>
          <p:nvSpPr>
            <p:cNvPr id="134" name="이등변 삼각형 2"/>
            <p:cNvSpPr/>
            <p:nvPr/>
          </p:nvSpPr>
          <p:spPr>
            <a:xfrm>
              <a:off x="7911404" y="1470581"/>
              <a:ext cx="1060704" cy="914400"/>
            </a:xfrm>
            <a:custGeom>
              <a:avLst/>
              <a:gdLst>
                <a:gd name="connsiteX0" fmla="*/ 0 w 1060704"/>
                <a:gd name="connsiteY0" fmla="*/ 914400 h 914400"/>
                <a:gd name="connsiteX1" fmla="*/ 530352 w 1060704"/>
                <a:gd name="connsiteY1" fmla="*/ 0 h 914400"/>
                <a:gd name="connsiteX2" fmla="*/ 1060704 w 1060704"/>
                <a:gd name="connsiteY2" fmla="*/ 914400 h 914400"/>
                <a:gd name="connsiteX3" fmla="*/ 0 w 1060704"/>
                <a:gd name="connsiteY3" fmla="*/ 914400 h 914400"/>
                <a:gd name="connsiteX0" fmla="*/ 0 w 1060704"/>
                <a:gd name="connsiteY0" fmla="*/ 914400 h 914400"/>
                <a:gd name="connsiteX1" fmla="*/ 530352 w 1060704"/>
                <a:gd name="connsiteY1" fmla="*/ 0 h 914400"/>
                <a:gd name="connsiteX2" fmla="*/ 1060704 w 1060704"/>
                <a:gd name="connsiteY2" fmla="*/ 914400 h 914400"/>
                <a:gd name="connsiteX3" fmla="*/ 0 w 1060704"/>
                <a:gd name="connsiteY3" fmla="*/ 914400 h 914400"/>
                <a:gd name="connsiteX0" fmla="*/ 0 w 1060704"/>
                <a:gd name="connsiteY0" fmla="*/ 914400 h 914400"/>
                <a:gd name="connsiteX1" fmla="*/ 530352 w 1060704"/>
                <a:gd name="connsiteY1" fmla="*/ 0 h 914400"/>
                <a:gd name="connsiteX2" fmla="*/ 1060704 w 1060704"/>
                <a:gd name="connsiteY2" fmla="*/ 914400 h 914400"/>
                <a:gd name="connsiteX3" fmla="*/ 0 w 1060704"/>
                <a:gd name="connsiteY3" fmla="*/ 914400 h 914400"/>
                <a:gd name="connsiteX0" fmla="*/ 0 w 1060704"/>
                <a:gd name="connsiteY0" fmla="*/ 914400 h 914400"/>
                <a:gd name="connsiteX1" fmla="*/ 530352 w 1060704"/>
                <a:gd name="connsiteY1" fmla="*/ 0 h 914400"/>
                <a:gd name="connsiteX2" fmla="*/ 1060704 w 1060704"/>
                <a:gd name="connsiteY2" fmla="*/ 914400 h 914400"/>
                <a:gd name="connsiteX3" fmla="*/ 0 w 1060704"/>
                <a:gd name="connsiteY3" fmla="*/ 914400 h 914400"/>
                <a:gd name="connsiteX0" fmla="*/ 0 w 1060704"/>
                <a:gd name="connsiteY0" fmla="*/ 914400 h 914400"/>
                <a:gd name="connsiteX1" fmla="*/ 530352 w 1060704"/>
                <a:gd name="connsiteY1" fmla="*/ 0 h 914400"/>
                <a:gd name="connsiteX2" fmla="*/ 1060704 w 1060704"/>
                <a:gd name="connsiteY2" fmla="*/ 914400 h 914400"/>
                <a:gd name="connsiteX3" fmla="*/ 0 w 1060704"/>
                <a:gd name="connsiteY3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0704" h="914400">
                  <a:moveTo>
                    <a:pt x="0" y="914400"/>
                  </a:moveTo>
                  <a:cubicBezTo>
                    <a:pt x="280479" y="779283"/>
                    <a:pt x="419556" y="663018"/>
                    <a:pt x="530352" y="0"/>
                  </a:cubicBezTo>
                  <a:cubicBezTo>
                    <a:pt x="660002" y="644165"/>
                    <a:pt x="751945" y="666160"/>
                    <a:pt x="1060704" y="914400"/>
                  </a:cubicBezTo>
                  <a:lnTo>
                    <a:pt x="0" y="914400"/>
                  </a:lnTo>
                  <a:close/>
                </a:path>
              </a:pathLst>
            </a:custGeom>
            <a:gradFill>
              <a:gsLst>
                <a:gs pos="35100">
                  <a:srgbClr val="B16E7C"/>
                </a:gs>
                <a:gs pos="100000">
                  <a:srgbClr val="CD7A7D"/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자유형 134"/>
            <p:cNvSpPr/>
            <p:nvPr/>
          </p:nvSpPr>
          <p:spPr>
            <a:xfrm>
              <a:off x="8451915" y="1231194"/>
              <a:ext cx="233680" cy="132080"/>
            </a:xfrm>
            <a:custGeom>
              <a:avLst/>
              <a:gdLst>
                <a:gd name="connsiteX0" fmla="*/ 0 w 233680"/>
                <a:gd name="connsiteY0" fmla="*/ 0 h 132080"/>
                <a:gd name="connsiteX1" fmla="*/ 233680 w 233680"/>
                <a:gd name="connsiteY1" fmla="*/ 0 h 132080"/>
                <a:gd name="connsiteX2" fmla="*/ 157480 w 233680"/>
                <a:gd name="connsiteY2" fmla="*/ 132080 h 132080"/>
                <a:gd name="connsiteX3" fmla="*/ 5080 w 233680"/>
                <a:gd name="connsiteY3" fmla="*/ 132080 h 132080"/>
                <a:gd name="connsiteX4" fmla="*/ 0 w 233680"/>
                <a:gd name="connsiteY4" fmla="*/ 0 h 13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80" h="132080">
                  <a:moveTo>
                    <a:pt x="0" y="0"/>
                  </a:moveTo>
                  <a:lnTo>
                    <a:pt x="233680" y="0"/>
                  </a:lnTo>
                  <a:lnTo>
                    <a:pt x="157480" y="132080"/>
                  </a:lnTo>
                  <a:lnTo>
                    <a:pt x="5080" y="132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70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6" name="직선 연결선 135"/>
            <p:cNvCxnSpPr/>
            <p:nvPr/>
          </p:nvCxnSpPr>
          <p:spPr>
            <a:xfrm flipH="1">
              <a:off x="8441755" y="1218494"/>
              <a:ext cx="20320" cy="289560"/>
            </a:xfrm>
            <a:prstGeom prst="line">
              <a:avLst/>
            </a:prstGeom>
            <a:ln w="15875">
              <a:solidFill>
                <a:srgbClr val="B16E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모서리가 둥근 직사각형 136"/>
            <p:cNvSpPr/>
            <p:nvPr/>
          </p:nvSpPr>
          <p:spPr>
            <a:xfrm>
              <a:off x="7904431" y="2359025"/>
              <a:ext cx="1077644" cy="58208"/>
            </a:xfrm>
            <a:prstGeom prst="roundRect">
              <a:avLst>
                <a:gd name="adj" fmla="val 50000"/>
              </a:avLst>
            </a:prstGeom>
            <a:solidFill>
              <a:srgbClr val="5626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타원 137"/>
            <p:cNvSpPr/>
            <p:nvPr/>
          </p:nvSpPr>
          <p:spPr>
            <a:xfrm>
              <a:off x="8403884" y="1470581"/>
              <a:ext cx="82091" cy="82091"/>
            </a:xfrm>
            <a:prstGeom prst="ellipse">
              <a:avLst/>
            </a:prstGeom>
            <a:solidFill>
              <a:srgbClr val="5626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9" name="직선 연결선 128"/>
          <p:cNvCxnSpPr/>
          <p:nvPr/>
        </p:nvCxnSpPr>
        <p:spPr>
          <a:xfrm>
            <a:off x="17640599" y="3030601"/>
            <a:ext cx="469557" cy="0"/>
          </a:xfrm>
          <a:prstGeom prst="line">
            <a:avLst/>
          </a:prstGeom>
          <a:ln w="47625">
            <a:solidFill>
              <a:srgbClr val="B97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/>
          <p:cNvCxnSpPr/>
          <p:nvPr/>
        </p:nvCxnSpPr>
        <p:spPr>
          <a:xfrm>
            <a:off x="17618339" y="3635428"/>
            <a:ext cx="530388" cy="0"/>
          </a:xfrm>
          <a:prstGeom prst="line">
            <a:avLst/>
          </a:prstGeom>
          <a:ln w="47625">
            <a:solidFill>
              <a:srgbClr val="B97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/>
          <p:cNvCxnSpPr/>
          <p:nvPr/>
        </p:nvCxnSpPr>
        <p:spPr>
          <a:xfrm>
            <a:off x="17567132" y="4666785"/>
            <a:ext cx="603485" cy="0"/>
          </a:xfrm>
          <a:prstGeom prst="line">
            <a:avLst/>
          </a:prstGeom>
          <a:ln w="47625">
            <a:solidFill>
              <a:srgbClr val="B97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/>
          <p:cNvCxnSpPr/>
          <p:nvPr/>
        </p:nvCxnSpPr>
        <p:spPr>
          <a:xfrm>
            <a:off x="17546871" y="5695447"/>
            <a:ext cx="667582" cy="0"/>
          </a:xfrm>
          <a:prstGeom prst="line">
            <a:avLst/>
          </a:prstGeom>
          <a:ln w="47625">
            <a:solidFill>
              <a:srgbClr val="B97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/>
          <p:cNvCxnSpPr/>
          <p:nvPr/>
        </p:nvCxnSpPr>
        <p:spPr>
          <a:xfrm>
            <a:off x="17494767" y="6802929"/>
            <a:ext cx="749934" cy="0"/>
          </a:xfrm>
          <a:prstGeom prst="line">
            <a:avLst/>
          </a:prstGeom>
          <a:ln w="47625">
            <a:solidFill>
              <a:srgbClr val="B97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/>
          <p:cNvCxnSpPr/>
          <p:nvPr/>
        </p:nvCxnSpPr>
        <p:spPr>
          <a:xfrm>
            <a:off x="10738762" y="3078471"/>
            <a:ext cx="8057692" cy="1"/>
          </a:xfrm>
          <a:prstGeom prst="line">
            <a:avLst/>
          </a:prstGeom>
          <a:ln w="9525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/>
          <p:cNvCxnSpPr/>
          <p:nvPr/>
        </p:nvCxnSpPr>
        <p:spPr>
          <a:xfrm>
            <a:off x="10738762" y="3027680"/>
            <a:ext cx="8057692" cy="1"/>
          </a:xfrm>
          <a:prstGeom prst="line">
            <a:avLst/>
          </a:prstGeom>
          <a:ln w="9525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" name="그룹 143"/>
          <p:cNvGrpSpPr/>
          <p:nvPr/>
        </p:nvGrpSpPr>
        <p:grpSpPr>
          <a:xfrm>
            <a:off x="14204452" y="3086481"/>
            <a:ext cx="4425950" cy="346075"/>
            <a:chOff x="4700336" y="3086481"/>
            <a:chExt cx="4425950" cy="346075"/>
          </a:xfrm>
        </p:grpSpPr>
        <p:cxnSp>
          <p:nvCxnSpPr>
            <p:cNvPr id="145" name="직선 연결선 144"/>
            <p:cNvCxnSpPr/>
            <p:nvPr/>
          </p:nvCxnSpPr>
          <p:spPr>
            <a:xfrm>
              <a:off x="4700336" y="3086481"/>
              <a:ext cx="0" cy="346075"/>
            </a:xfrm>
            <a:prstGeom prst="line">
              <a:avLst/>
            </a:prstGeom>
            <a:ln w="25400" cap="rnd">
              <a:solidFill>
                <a:srgbClr val="E2C2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/>
            <p:cNvCxnSpPr/>
            <p:nvPr/>
          </p:nvCxnSpPr>
          <p:spPr>
            <a:xfrm>
              <a:off x="4960686" y="3086481"/>
              <a:ext cx="0" cy="346075"/>
            </a:xfrm>
            <a:prstGeom prst="line">
              <a:avLst/>
            </a:prstGeom>
            <a:ln w="25400" cap="rnd">
              <a:solidFill>
                <a:srgbClr val="E2C2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/>
            <p:cNvCxnSpPr/>
            <p:nvPr/>
          </p:nvCxnSpPr>
          <p:spPr>
            <a:xfrm>
              <a:off x="5221036" y="3086481"/>
              <a:ext cx="0" cy="346075"/>
            </a:xfrm>
            <a:prstGeom prst="line">
              <a:avLst/>
            </a:prstGeom>
            <a:ln w="25400" cap="rnd">
              <a:solidFill>
                <a:srgbClr val="E2C2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/>
            <p:cNvCxnSpPr/>
            <p:nvPr/>
          </p:nvCxnSpPr>
          <p:spPr>
            <a:xfrm>
              <a:off x="5481386" y="3086481"/>
              <a:ext cx="0" cy="346075"/>
            </a:xfrm>
            <a:prstGeom prst="line">
              <a:avLst/>
            </a:prstGeom>
            <a:ln w="25400" cap="rnd">
              <a:solidFill>
                <a:srgbClr val="E2C2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/>
            <p:cNvCxnSpPr/>
            <p:nvPr/>
          </p:nvCxnSpPr>
          <p:spPr>
            <a:xfrm>
              <a:off x="5741736" y="3086481"/>
              <a:ext cx="0" cy="346075"/>
            </a:xfrm>
            <a:prstGeom prst="line">
              <a:avLst/>
            </a:prstGeom>
            <a:ln w="25400" cap="rnd">
              <a:solidFill>
                <a:srgbClr val="E2C2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/>
            <p:cNvCxnSpPr/>
            <p:nvPr/>
          </p:nvCxnSpPr>
          <p:spPr>
            <a:xfrm>
              <a:off x="6002086" y="3086481"/>
              <a:ext cx="0" cy="346075"/>
            </a:xfrm>
            <a:prstGeom prst="line">
              <a:avLst/>
            </a:prstGeom>
            <a:ln w="25400" cap="rnd">
              <a:solidFill>
                <a:srgbClr val="E2C2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/>
            <p:cNvCxnSpPr/>
            <p:nvPr/>
          </p:nvCxnSpPr>
          <p:spPr>
            <a:xfrm>
              <a:off x="6262436" y="3086481"/>
              <a:ext cx="0" cy="346075"/>
            </a:xfrm>
            <a:prstGeom prst="line">
              <a:avLst/>
            </a:prstGeom>
            <a:ln w="25400" cap="rnd">
              <a:solidFill>
                <a:srgbClr val="E2C2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/>
            <p:cNvCxnSpPr/>
            <p:nvPr/>
          </p:nvCxnSpPr>
          <p:spPr>
            <a:xfrm>
              <a:off x="6522786" y="3086481"/>
              <a:ext cx="0" cy="346075"/>
            </a:xfrm>
            <a:prstGeom prst="line">
              <a:avLst/>
            </a:prstGeom>
            <a:ln w="25400" cap="rnd">
              <a:solidFill>
                <a:srgbClr val="E2C2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/>
            <p:cNvCxnSpPr/>
            <p:nvPr/>
          </p:nvCxnSpPr>
          <p:spPr>
            <a:xfrm>
              <a:off x="6783136" y="3086481"/>
              <a:ext cx="0" cy="346075"/>
            </a:xfrm>
            <a:prstGeom prst="line">
              <a:avLst/>
            </a:prstGeom>
            <a:ln w="25400" cap="rnd">
              <a:solidFill>
                <a:srgbClr val="E2C2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/>
            <p:cNvCxnSpPr/>
            <p:nvPr/>
          </p:nvCxnSpPr>
          <p:spPr>
            <a:xfrm>
              <a:off x="7043486" y="3086481"/>
              <a:ext cx="0" cy="346075"/>
            </a:xfrm>
            <a:prstGeom prst="line">
              <a:avLst/>
            </a:prstGeom>
            <a:ln w="25400" cap="rnd">
              <a:solidFill>
                <a:srgbClr val="E2C2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/>
            <p:cNvCxnSpPr/>
            <p:nvPr/>
          </p:nvCxnSpPr>
          <p:spPr>
            <a:xfrm>
              <a:off x="7303836" y="3086481"/>
              <a:ext cx="0" cy="346075"/>
            </a:xfrm>
            <a:prstGeom prst="line">
              <a:avLst/>
            </a:prstGeom>
            <a:ln w="25400" cap="rnd">
              <a:solidFill>
                <a:srgbClr val="E2C2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/>
            <p:cNvCxnSpPr/>
            <p:nvPr/>
          </p:nvCxnSpPr>
          <p:spPr>
            <a:xfrm>
              <a:off x="7564186" y="3086481"/>
              <a:ext cx="0" cy="346075"/>
            </a:xfrm>
            <a:prstGeom prst="line">
              <a:avLst/>
            </a:prstGeom>
            <a:ln w="25400" cap="rnd">
              <a:solidFill>
                <a:srgbClr val="E2C2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/>
            <p:cNvCxnSpPr/>
            <p:nvPr/>
          </p:nvCxnSpPr>
          <p:spPr>
            <a:xfrm>
              <a:off x="7824536" y="3086481"/>
              <a:ext cx="0" cy="346075"/>
            </a:xfrm>
            <a:prstGeom prst="line">
              <a:avLst/>
            </a:prstGeom>
            <a:ln w="25400" cap="rnd">
              <a:solidFill>
                <a:srgbClr val="E2C2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/>
            <p:cNvCxnSpPr/>
            <p:nvPr/>
          </p:nvCxnSpPr>
          <p:spPr>
            <a:xfrm>
              <a:off x="8084886" y="3086481"/>
              <a:ext cx="0" cy="346075"/>
            </a:xfrm>
            <a:prstGeom prst="line">
              <a:avLst/>
            </a:prstGeom>
            <a:ln w="25400" cap="rnd">
              <a:solidFill>
                <a:srgbClr val="E2C2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/>
            <p:cNvCxnSpPr/>
            <p:nvPr/>
          </p:nvCxnSpPr>
          <p:spPr>
            <a:xfrm>
              <a:off x="8345236" y="3086481"/>
              <a:ext cx="0" cy="346075"/>
            </a:xfrm>
            <a:prstGeom prst="line">
              <a:avLst/>
            </a:prstGeom>
            <a:ln w="25400" cap="rnd">
              <a:solidFill>
                <a:srgbClr val="E2C2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/>
            <p:cNvCxnSpPr/>
            <p:nvPr/>
          </p:nvCxnSpPr>
          <p:spPr>
            <a:xfrm>
              <a:off x="8605586" y="3086481"/>
              <a:ext cx="0" cy="346075"/>
            </a:xfrm>
            <a:prstGeom prst="line">
              <a:avLst/>
            </a:prstGeom>
            <a:ln w="25400" cap="rnd">
              <a:solidFill>
                <a:srgbClr val="E2C2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/>
            <p:cNvCxnSpPr/>
            <p:nvPr/>
          </p:nvCxnSpPr>
          <p:spPr>
            <a:xfrm>
              <a:off x="8865936" y="3086481"/>
              <a:ext cx="0" cy="346075"/>
            </a:xfrm>
            <a:prstGeom prst="line">
              <a:avLst/>
            </a:prstGeom>
            <a:ln w="25400" cap="rnd">
              <a:solidFill>
                <a:srgbClr val="E2C2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/>
            <p:nvPr/>
          </p:nvCxnSpPr>
          <p:spPr>
            <a:xfrm>
              <a:off x="9126286" y="3086481"/>
              <a:ext cx="0" cy="346075"/>
            </a:xfrm>
            <a:prstGeom prst="line">
              <a:avLst/>
            </a:prstGeom>
            <a:ln w="25400" cap="rnd">
              <a:solidFill>
                <a:srgbClr val="E2C2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4" name="직선 연결선 163"/>
          <p:cNvCxnSpPr/>
          <p:nvPr/>
        </p:nvCxnSpPr>
        <p:spPr>
          <a:xfrm>
            <a:off x="10738762" y="3433917"/>
            <a:ext cx="8057692" cy="1"/>
          </a:xfrm>
          <a:prstGeom prst="line">
            <a:avLst/>
          </a:prstGeom>
          <a:ln w="9525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10805866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11066216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/>
          <p:cNvCxnSpPr/>
          <p:nvPr/>
        </p:nvCxnSpPr>
        <p:spPr>
          <a:xfrm>
            <a:off x="11326566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/>
          <p:cNvCxnSpPr/>
          <p:nvPr/>
        </p:nvCxnSpPr>
        <p:spPr>
          <a:xfrm>
            <a:off x="11586916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 168"/>
          <p:cNvCxnSpPr/>
          <p:nvPr/>
        </p:nvCxnSpPr>
        <p:spPr>
          <a:xfrm>
            <a:off x="11847266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/>
          <p:cNvCxnSpPr/>
          <p:nvPr/>
        </p:nvCxnSpPr>
        <p:spPr>
          <a:xfrm>
            <a:off x="12107616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170"/>
          <p:cNvCxnSpPr/>
          <p:nvPr/>
        </p:nvCxnSpPr>
        <p:spPr>
          <a:xfrm>
            <a:off x="12367966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/>
          <p:cNvCxnSpPr/>
          <p:nvPr/>
        </p:nvCxnSpPr>
        <p:spPr>
          <a:xfrm>
            <a:off x="12628316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연결선 172"/>
          <p:cNvCxnSpPr/>
          <p:nvPr/>
        </p:nvCxnSpPr>
        <p:spPr>
          <a:xfrm>
            <a:off x="12888666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/>
          <p:cNvCxnSpPr/>
          <p:nvPr/>
        </p:nvCxnSpPr>
        <p:spPr>
          <a:xfrm>
            <a:off x="13149016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/>
          <p:nvPr/>
        </p:nvCxnSpPr>
        <p:spPr>
          <a:xfrm>
            <a:off x="13409366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13669716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13930066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자유형 177"/>
          <p:cNvSpPr/>
          <p:nvPr/>
        </p:nvSpPr>
        <p:spPr>
          <a:xfrm>
            <a:off x="10716801" y="3783013"/>
            <a:ext cx="6849192" cy="211657"/>
          </a:xfrm>
          <a:custGeom>
            <a:avLst/>
            <a:gdLst>
              <a:gd name="connsiteX0" fmla="*/ 0 w 3696510"/>
              <a:gd name="connsiteY0" fmla="*/ 330740 h 330740"/>
              <a:gd name="connsiteX1" fmla="*/ 1634247 w 3696510"/>
              <a:gd name="connsiteY1" fmla="*/ 0 h 330740"/>
              <a:gd name="connsiteX2" fmla="*/ 3696510 w 3696510"/>
              <a:gd name="connsiteY2" fmla="*/ 291829 h 330740"/>
              <a:gd name="connsiteX0" fmla="*/ 0 w 3696510"/>
              <a:gd name="connsiteY0" fmla="*/ 337888 h 337888"/>
              <a:gd name="connsiteX1" fmla="*/ 1634247 w 3696510"/>
              <a:gd name="connsiteY1" fmla="*/ 7148 h 337888"/>
              <a:gd name="connsiteX2" fmla="*/ 3696510 w 3696510"/>
              <a:gd name="connsiteY2" fmla="*/ 298977 h 337888"/>
              <a:gd name="connsiteX0" fmla="*/ 0 w 3696510"/>
              <a:gd name="connsiteY0" fmla="*/ 342143 h 342143"/>
              <a:gd name="connsiteX1" fmla="*/ 1634247 w 3696510"/>
              <a:gd name="connsiteY1" fmla="*/ 11403 h 342143"/>
              <a:gd name="connsiteX2" fmla="*/ 3696510 w 3696510"/>
              <a:gd name="connsiteY2" fmla="*/ 303232 h 342143"/>
              <a:gd name="connsiteX0" fmla="*/ 0 w 3696510"/>
              <a:gd name="connsiteY0" fmla="*/ 342143 h 342143"/>
              <a:gd name="connsiteX1" fmla="*/ 1634247 w 3696510"/>
              <a:gd name="connsiteY1" fmla="*/ 11403 h 342143"/>
              <a:gd name="connsiteX2" fmla="*/ 3696510 w 3696510"/>
              <a:gd name="connsiteY2" fmla="*/ 303232 h 342143"/>
              <a:gd name="connsiteX0" fmla="*/ 0 w 3696510"/>
              <a:gd name="connsiteY0" fmla="*/ 342143 h 342143"/>
              <a:gd name="connsiteX1" fmla="*/ 1634247 w 3696510"/>
              <a:gd name="connsiteY1" fmla="*/ 11403 h 342143"/>
              <a:gd name="connsiteX2" fmla="*/ 3696510 w 3696510"/>
              <a:gd name="connsiteY2" fmla="*/ 303232 h 342143"/>
              <a:gd name="connsiteX0" fmla="*/ 0 w 3696510"/>
              <a:gd name="connsiteY0" fmla="*/ 527151 h 527151"/>
              <a:gd name="connsiteX1" fmla="*/ 1634247 w 3696510"/>
              <a:gd name="connsiteY1" fmla="*/ 5911 h 527151"/>
              <a:gd name="connsiteX2" fmla="*/ 3696510 w 3696510"/>
              <a:gd name="connsiteY2" fmla="*/ 488240 h 527151"/>
              <a:gd name="connsiteX0" fmla="*/ 0 w 3696510"/>
              <a:gd name="connsiteY0" fmla="*/ 527151 h 527151"/>
              <a:gd name="connsiteX1" fmla="*/ 1837447 w 3696510"/>
              <a:gd name="connsiteY1" fmla="*/ 5911 h 527151"/>
              <a:gd name="connsiteX2" fmla="*/ 3696510 w 3696510"/>
              <a:gd name="connsiteY2" fmla="*/ 488240 h 527151"/>
              <a:gd name="connsiteX0" fmla="*/ 0 w 3711982"/>
              <a:gd name="connsiteY0" fmla="*/ 527151 h 527151"/>
              <a:gd name="connsiteX1" fmla="*/ 1837447 w 3711982"/>
              <a:gd name="connsiteY1" fmla="*/ 5911 h 527151"/>
              <a:gd name="connsiteX2" fmla="*/ 3711982 w 3711982"/>
              <a:gd name="connsiteY2" fmla="*/ 320432 h 527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11982" h="527151">
                <a:moveTo>
                  <a:pt x="0" y="527151"/>
                </a:moveTo>
                <a:cubicBezTo>
                  <a:pt x="366949" y="289904"/>
                  <a:pt x="1318098" y="-48942"/>
                  <a:pt x="1837447" y="5911"/>
                </a:cubicBezTo>
                <a:cubicBezTo>
                  <a:pt x="2855068" y="39687"/>
                  <a:pt x="3100761" y="108856"/>
                  <a:pt x="3711982" y="320432"/>
                </a:cubicBezTo>
              </a:path>
            </a:pathLst>
          </a:cu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9" name="직선 연결선 178"/>
          <p:cNvCxnSpPr/>
          <p:nvPr/>
        </p:nvCxnSpPr>
        <p:spPr>
          <a:xfrm flipV="1">
            <a:off x="14464802" y="3484708"/>
            <a:ext cx="0" cy="311002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0" name="직선 연결선 179"/>
          <p:cNvCxnSpPr/>
          <p:nvPr/>
        </p:nvCxnSpPr>
        <p:spPr>
          <a:xfrm flipV="1">
            <a:off x="10951916" y="3484708"/>
            <a:ext cx="0" cy="488248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1" name="직선 연결선 180"/>
          <p:cNvCxnSpPr/>
          <p:nvPr/>
        </p:nvCxnSpPr>
        <p:spPr>
          <a:xfrm flipH="1" flipV="1">
            <a:off x="10951917" y="3484708"/>
            <a:ext cx="520323" cy="428546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2" name="직선 연결선 181"/>
          <p:cNvCxnSpPr/>
          <p:nvPr/>
        </p:nvCxnSpPr>
        <p:spPr>
          <a:xfrm flipV="1">
            <a:off x="11472240" y="3484708"/>
            <a:ext cx="0" cy="428546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3" name="직선 연결선 182"/>
          <p:cNvCxnSpPr/>
          <p:nvPr/>
        </p:nvCxnSpPr>
        <p:spPr>
          <a:xfrm flipH="1" flipV="1">
            <a:off x="11469400" y="3484708"/>
            <a:ext cx="503748" cy="374650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4" name="직선 연결선 183"/>
          <p:cNvCxnSpPr/>
          <p:nvPr/>
        </p:nvCxnSpPr>
        <p:spPr>
          <a:xfrm flipV="1">
            <a:off x="11981716" y="3484708"/>
            <a:ext cx="2840" cy="374650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5" name="직선 연결선 184"/>
          <p:cNvCxnSpPr/>
          <p:nvPr/>
        </p:nvCxnSpPr>
        <p:spPr>
          <a:xfrm flipH="1" flipV="1">
            <a:off x="11981716" y="3484708"/>
            <a:ext cx="472535" cy="349096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6" name="직선 연결선 185"/>
          <p:cNvCxnSpPr/>
          <p:nvPr/>
        </p:nvCxnSpPr>
        <p:spPr>
          <a:xfrm flipV="1">
            <a:off x="12457850" y="3484708"/>
            <a:ext cx="3721" cy="361805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7" name="직선 연결선 186"/>
          <p:cNvCxnSpPr/>
          <p:nvPr/>
        </p:nvCxnSpPr>
        <p:spPr>
          <a:xfrm flipH="1" flipV="1">
            <a:off x="12458732" y="3484708"/>
            <a:ext cx="482521" cy="323700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8" name="직선 연결선 187"/>
          <p:cNvCxnSpPr/>
          <p:nvPr/>
        </p:nvCxnSpPr>
        <p:spPr>
          <a:xfrm flipV="1">
            <a:off x="12951595" y="3484709"/>
            <a:ext cx="5140" cy="323699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9" name="직선 연결선 188"/>
          <p:cNvCxnSpPr/>
          <p:nvPr/>
        </p:nvCxnSpPr>
        <p:spPr>
          <a:xfrm flipH="1" flipV="1">
            <a:off x="12953897" y="3484708"/>
            <a:ext cx="453287" cy="311002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0" name="직선 연결선 189"/>
          <p:cNvCxnSpPr/>
          <p:nvPr/>
        </p:nvCxnSpPr>
        <p:spPr>
          <a:xfrm flipV="1">
            <a:off x="13417837" y="3484709"/>
            <a:ext cx="5140" cy="323699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1" name="직선 연결선 190"/>
          <p:cNvCxnSpPr/>
          <p:nvPr/>
        </p:nvCxnSpPr>
        <p:spPr>
          <a:xfrm flipH="1" flipV="1">
            <a:off x="13420140" y="3484708"/>
            <a:ext cx="419277" cy="296943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2" name="직선 연결선 191"/>
          <p:cNvCxnSpPr/>
          <p:nvPr/>
        </p:nvCxnSpPr>
        <p:spPr>
          <a:xfrm flipV="1">
            <a:off x="13858933" y="3484710"/>
            <a:ext cx="814" cy="304653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3" name="직선 연결선 192"/>
          <p:cNvCxnSpPr/>
          <p:nvPr/>
        </p:nvCxnSpPr>
        <p:spPr>
          <a:xfrm flipH="1" flipV="1">
            <a:off x="13856911" y="3484709"/>
            <a:ext cx="609828" cy="303292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4" name="직선 연결선 193"/>
          <p:cNvCxnSpPr/>
          <p:nvPr/>
        </p:nvCxnSpPr>
        <p:spPr>
          <a:xfrm flipV="1">
            <a:off x="16927430" y="3484708"/>
            <a:ext cx="503748" cy="374650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5" name="직선 연결선 194"/>
          <p:cNvCxnSpPr/>
          <p:nvPr/>
        </p:nvCxnSpPr>
        <p:spPr>
          <a:xfrm flipH="1" flipV="1">
            <a:off x="16916022" y="3484708"/>
            <a:ext cx="2840" cy="374650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6" name="직선 연결선 195"/>
          <p:cNvCxnSpPr/>
          <p:nvPr/>
        </p:nvCxnSpPr>
        <p:spPr>
          <a:xfrm flipV="1">
            <a:off x="16446327" y="3484708"/>
            <a:ext cx="472535" cy="349096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7" name="직선 연결선 196"/>
          <p:cNvCxnSpPr/>
          <p:nvPr/>
        </p:nvCxnSpPr>
        <p:spPr>
          <a:xfrm flipH="1" flipV="1">
            <a:off x="16439007" y="3484708"/>
            <a:ext cx="3721" cy="361805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8" name="직선 연결선 197"/>
          <p:cNvCxnSpPr/>
          <p:nvPr/>
        </p:nvCxnSpPr>
        <p:spPr>
          <a:xfrm flipV="1">
            <a:off x="15959325" y="3484708"/>
            <a:ext cx="482521" cy="323700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9" name="직선 연결선 198"/>
          <p:cNvCxnSpPr/>
          <p:nvPr/>
        </p:nvCxnSpPr>
        <p:spPr>
          <a:xfrm flipH="1" flipV="1">
            <a:off x="15943843" y="3484709"/>
            <a:ext cx="5140" cy="323699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0" name="직선 연결선 199"/>
          <p:cNvCxnSpPr/>
          <p:nvPr/>
        </p:nvCxnSpPr>
        <p:spPr>
          <a:xfrm flipV="1">
            <a:off x="15493394" y="3484708"/>
            <a:ext cx="453287" cy="311002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1" name="직선 연결선 200"/>
          <p:cNvCxnSpPr/>
          <p:nvPr/>
        </p:nvCxnSpPr>
        <p:spPr>
          <a:xfrm flipH="1" flipV="1">
            <a:off x="15477601" y="3484709"/>
            <a:ext cx="5140" cy="323699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2" name="직선 연결선 201"/>
          <p:cNvCxnSpPr/>
          <p:nvPr/>
        </p:nvCxnSpPr>
        <p:spPr>
          <a:xfrm flipV="1">
            <a:off x="15061161" y="3484708"/>
            <a:ext cx="419277" cy="296943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3" name="직선 연결선 202"/>
          <p:cNvCxnSpPr/>
          <p:nvPr/>
        </p:nvCxnSpPr>
        <p:spPr>
          <a:xfrm flipH="1" flipV="1">
            <a:off x="15040831" y="3484710"/>
            <a:ext cx="814" cy="304653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4" name="직선 연결선 203"/>
          <p:cNvCxnSpPr/>
          <p:nvPr/>
        </p:nvCxnSpPr>
        <p:spPr>
          <a:xfrm flipV="1">
            <a:off x="14433839" y="3484709"/>
            <a:ext cx="609828" cy="303292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5" name="직선 연결선 204"/>
          <p:cNvCxnSpPr/>
          <p:nvPr/>
        </p:nvCxnSpPr>
        <p:spPr>
          <a:xfrm flipV="1">
            <a:off x="17423895" y="3484708"/>
            <a:ext cx="0" cy="428546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6" name="타원 205"/>
          <p:cNvSpPr/>
          <p:nvPr/>
        </p:nvSpPr>
        <p:spPr>
          <a:xfrm flipH="1">
            <a:off x="11382255" y="3769751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타원 206"/>
          <p:cNvSpPr/>
          <p:nvPr/>
        </p:nvSpPr>
        <p:spPr>
          <a:xfrm flipH="1">
            <a:off x="10083630" y="3447838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타원 207"/>
          <p:cNvSpPr/>
          <p:nvPr/>
        </p:nvSpPr>
        <p:spPr>
          <a:xfrm flipH="1">
            <a:off x="10638271" y="4089188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9" name="직선 연결선 208"/>
          <p:cNvCxnSpPr/>
          <p:nvPr/>
        </p:nvCxnSpPr>
        <p:spPr>
          <a:xfrm>
            <a:off x="10738762" y="3484708"/>
            <a:ext cx="8057692" cy="1"/>
          </a:xfrm>
          <a:prstGeom prst="line">
            <a:avLst/>
          </a:prstGeom>
          <a:noFill/>
          <a:ln w="31750">
            <a:solidFill>
              <a:srgbClr val="E2C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3" name="자유형 212"/>
          <p:cNvSpPr/>
          <p:nvPr/>
        </p:nvSpPr>
        <p:spPr>
          <a:xfrm>
            <a:off x="9899782" y="2397948"/>
            <a:ext cx="2223728" cy="4510841"/>
          </a:xfrm>
          <a:custGeom>
            <a:avLst/>
            <a:gdLst>
              <a:gd name="connsiteX0" fmla="*/ 881805 w 2223728"/>
              <a:gd name="connsiteY0" fmla="*/ 0 h 4510841"/>
              <a:gd name="connsiteX1" fmla="*/ 1200677 w 2223728"/>
              <a:gd name="connsiteY1" fmla="*/ 0 h 4510841"/>
              <a:gd name="connsiteX2" fmla="*/ 1386687 w 2223728"/>
              <a:gd name="connsiteY2" fmla="*/ 142748 h 4510841"/>
              <a:gd name="connsiteX3" fmla="*/ 1399973 w 2223728"/>
              <a:gd name="connsiteY3" fmla="*/ 328321 h 4510841"/>
              <a:gd name="connsiteX4" fmla="*/ 1306968 w 2223728"/>
              <a:gd name="connsiteY4" fmla="*/ 442519 h 4510841"/>
              <a:gd name="connsiteX5" fmla="*/ 1453118 w 2223728"/>
              <a:gd name="connsiteY5" fmla="*/ 642367 h 4510841"/>
              <a:gd name="connsiteX6" fmla="*/ 1399973 w 2223728"/>
              <a:gd name="connsiteY6" fmla="*/ 742290 h 4510841"/>
              <a:gd name="connsiteX7" fmla="*/ 1413259 w 2223728"/>
              <a:gd name="connsiteY7" fmla="*/ 870764 h 4510841"/>
              <a:gd name="connsiteX8" fmla="*/ 1399973 w 2223728"/>
              <a:gd name="connsiteY8" fmla="*/ 1042062 h 4510841"/>
              <a:gd name="connsiteX9" fmla="*/ 1492978 w 2223728"/>
              <a:gd name="connsiteY9" fmla="*/ 1299008 h 4510841"/>
              <a:gd name="connsiteX10" fmla="*/ 1492978 w 2223728"/>
              <a:gd name="connsiteY10" fmla="*/ 1670153 h 4510841"/>
              <a:gd name="connsiteX11" fmla="*/ 1559409 w 2223728"/>
              <a:gd name="connsiteY11" fmla="*/ 1741527 h 4510841"/>
              <a:gd name="connsiteX12" fmla="*/ 1559409 w 2223728"/>
              <a:gd name="connsiteY12" fmla="*/ 1855726 h 4510841"/>
              <a:gd name="connsiteX13" fmla="*/ 1599269 w 2223728"/>
              <a:gd name="connsiteY13" fmla="*/ 2098398 h 4510841"/>
              <a:gd name="connsiteX14" fmla="*/ 1532837 w 2223728"/>
              <a:gd name="connsiteY14" fmla="*/ 2426718 h 4510841"/>
              <a:gd name="connsiteX15" fmla="*/ 1546123 w 2223728"/>
              <a:gd name="connsiteY15" fmla="*/ 2726489 h 4510841"/>
              <a:gd name="connsiteX16" fmla="*/ 1732132 w 2223728"/>
              <a:gd name="connsiteY16" fmla="*/ 2997711 h 4510841"/>
              <a:gd name="connsiteX17" fmla="*/ 1864996 w 2223728"/>
              <a:gd name="connsiteY17" fmla="*/ 3311757 h 4510841"/>
              <a:gd name="connsiteX18" fmla="*/ 1958001 w 2223728"/>
              <a:gd name="connsiteY18" fmla="*/ 3525879 h 4510841"/>
              <a:gd name="connsiteX19" fmla="*/ 2051005 w 2223728"/>
              <a:gd name="connsiteY19" fmla="*/ 3740001 h 4510841"/>
              <a:gd name="connsiteX20" fmla="*/ 2223728 w 2223728"/>
              <a:gd name="connsiteY20" fmla="*/ 3968398 h 4510841"/>
              <a:gd name="connsiteX21" fmla="*/ 2170583 w 2223728"/>
              <a:gd name="connsiteY21" fmla="*/ 4382368 h 4510841"/>
              <a:gd name="connsiteX22" fmla="*/ 2144010 w 2223728"/>
              <a:gd name="connsiteY22" fmla="*/ 4510841 h 4510841"/>
              <a:gd name="connsiteX23" fmla="*/ 482877 w 2223728"/>
              <a:gd name="connsiteY23" fmla="*/ 4510841 h 4510841"/>
              <a:gd name="connsiteX24" fmla="*/ 482877 w 2223728"/>
              <a:gd name="connsiteY24" fmla="*/ 4510840 h 4510841"/>
              <a:gd name="connsiteX25" fmla="*/ 83211 w 2223728"/>
              <a:gd name="connsiteY25" fmla="*/ 4510840 h 4510841"/>
              <a:gd name="connsiteX26" fmla="*/ 83211 w 2223728"/>
              <a:gd name="connsiteY26" fmla="*/ 4469780 h 4510841"/>
              <a:gd name="connsiteX27" fmla="*/ 0 w 2223728"/>
              <a:gd name="connsiteY27" fmla="*/ 4469780 h 4510841"/>
              <a:gd name="connsiteX28" fmla="*/ 0 w 2223728"/>
              <a:gd name="connsiteY28" fmla="*/ 4314137 h 4510841"/>
              <a:gd name="connsiteX29" fmla="*/ 19456 w 2223728"/>
              <a:gd name="connsiteY29" fmla="*/ 3749933 h 4510841"/>
              <a:gd name="connsiteX30" fmla="*/ 19456 w 2223728"/>
              <a:gd name="connsiteY30" fmla="*/ 3244095 h 4510841"/>
              <a:gd name="connsiteX31" fmla="*/ 19456 w 2223728"/>
              <a:gd name="connsiteY31" fmla="*/ 2835533 h 4510841"/>
              <a:gd name="connsiteX32" fmla="*/ 175098 w 2223728"/>
              <a:gd name="connsiteY32" fmla="*/ 2485337 h 4510841"/>
              <a:gd name="connsiteX33" fmla="*/ 175098 w 2223728"/>
              <a:gd name="connsiteY33" fmla="*/ 2135141 h 4510841"/>
              <a:gd name="connsiteX34" fmla="*/ 175098 w 2223728"/>
              <a:gd name="connsiteY34" fmla="*/ 1882222 h 4510841"/>
              <a:gd name="connsiteX35" fmla="*/ 194554 w 2223728"/>
              <a:gd name="connsiteY35" fmla="*/ 1668214 h 4510841"/>
              <a:gd name="connsiteX36" fmla="*/ 194554 w 2223728"/>
              <a:gd name="connsiteY36" fmla="*/ 1570937 h 4510841"/>
              <a:gd name="connsiteX37" fmla="*/ 252920 w 2223728"/>
              <a:gd name="connsiteY37" fmla="*/ 1434750 h 4510841"/>
              <a:gd name="connsiteX38" fmla="*/ 252920 w 2223728"/>
              <a:gd name="connsiteY38" fmla="*/ 1259652 h 4510841"/>
              <a:gd name="connsiteX39" fmla="*/ 482877 w 2223728"/>
              <a:gd name="connsiteY39" fmla="*/ 923561 h 4510841"/>
              <a:gd name="connsiteX40" fmla="*/ 482877 w 2223728"/>
              <a:gd name="connsiteY40" fmla="*/ 882057 h 4510841"/>
              <a:gd name="connsiteX41" fmla="*/ 655936 w 2223728"/>
              <a:gd name="connsiteY41" fmla="*/ 842214 h 4510841"/>
              <a:gd name="connsiteX42" fmla="*/ 695795 w 2223728"/>
              <a:gd name="connsiteY42" fmla="*/ 670916 h 4510841"/>
              <a:gd name="connsiteX43" fmla="*/ 722368 w 2223728"/>
              <a:gd name="connsiteY43" fmla="*/ 542443 h 4510841"/>
              <a:gd name="connsiteX44" fmla="*/ 722368 w 2223728"/>
              <a:gd name="connsiteY44" fmla="*/ 385420 h 4510841"/>
              <a:gd name="connsiteX45" fmla="*/ 722368 w 2223728"/>
              <a:gd name="connsiteY45" fmla="*/ 71374 h 4510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223728" h="4510841">
                <a:moveTo>
                  <a:pt x="881805" y="0"/>
                </a:moveTo>
                <a:lnTo>
                  <a:pt x="1200677" y="0"/>
                </a:lnTo>
                <a:lnTo>
                  <a:pt x="1386687" y="142748"/>
                </a:lnTo>
                <a:lnTo>
                  <a:pt x="1399973" y="328321"/>
                </a:lnTo>
                <a:lnTo>
                  <a:pt x="1306968" y="442519"/>
                </a:lnTo>
                <a:lnTo>
                  <a:pt x="1453118" y="642367"/>
                </a:lnTo>
                <a:lnTo>
                  <a:pt x="1399973" y="742290"/>
                </a:lnTo>
                <a:lnTo>
                  <a:pt x="1413259" y="870764"/>
                </a:lnTo>
                <a:lnTo>
                  <a:pt x="1399973" y="1042062"/>
                </a:lnTo>
                <a:lnTo>
                  <a:pt x="1492978" y="1299008"/>
                </a:lnTo>
                <a:lnTo>
                  <a:pt x="1492978" y="1670153"/>
                </a:lnTo>
                <a:lnTo>
                  <a:pt x="1559409" y="1741527"/>
                </a:lnTo>
                <a:lnTo>
                  <a:pt x="1559409" y="1855726"/>
                </a:lnTo>
                <a:lnTo>
                  <a:pt x="1599269" y="2098398"/>
                </a:lnTo>
                <a:lnTo>
                  <a:pt x="1532837" y="2426718"/>
                </a:lnTo>
                <a:lnTo>
                  <a:pt x="1546123" y="2726489"/>
                </a:lnTo>
                <a:lnTo>
                  <a:pt x="1732132" y="2997711"/>
                </a:lnTo>
                <a:lnTo>
                  <a:pt x="1864996" y="3311757"/>
                </a:lnTo>
                <a:lnTo>
                  <a:pt x="1958001" y="3525879"/>
                </a:lnTo>
                <a:lnTo>
                  <a:pt x="2051005" y="3740001"/>
                </a:lnTo>
                <a:lnTo>
                  <a:pt x="2223728" y="3968398"/>
                </a:lnTo>
                <a:lnTo>
                  <a:pt x="2170583" y="4382368"/>
                </a:lnTo>
                <a:lnTo>
                  <a:pt x="2144010" y="4510841"/>
                </a:lnTo>
                <a:lnTo>
                  <a:pt x="482877" y="4510841"/>
                </a:lnTo>
                <a:lnTo>
                  <a:pt x="482877" y="4510840"/>
                </a:lnTo>
                <a:lnTo>
                  <a:pt x="83211" y="4510840"/>
                </a:lnTo>
                <a:lnTo>
                  <a:pt x="83211" y="4469780"/>
                </a:lnTo>
                <a:lnTo>
                  <a:pt x="0" y="4469780"/>
                </a:lnTo>
                <a:lnTo>
                  <a:pt x="0" y="4314137"/>
                </a:lnTo>
                <a:lnTo>
                  <a:pt x="19456" y="3749933"/>
                </a:lnTo>
                <a:lnTo>
                  <a:pt x="19456" y="3244095"/>
                </a:lnTo>
                <a:lnTo>
                  <a:pt x="19456" y="2835533"/>
                </a:lnTo>
                <a:lnTo>
                  <a:pt x="175098" y="2485337"/>
                </a:lnTo>
                <a:lnTo>
                  <a:pt x="175098" y="2135141"/>
                </a:lnTo>
                <a:lnTo>
                  <a:pt x="175098" y="1882222"/>
                </a:lnTo>
                <a:lnTo>
                  <a:pt x="194554" y="1668214"/>
                </a:lnTo>
                <a:lnTo>
                  <a:pt x="194554" y="1570937"/>
                </a:lnTo>
                <a:lnTo>
                  <a:pt x="252920" y="1434750"/>
                </a:lnTo>
                <a:lnTo>
                  <a:pt x="252920" y="1259652"/>
                </a:lnTo>
                <a:lnTo>
                  <a:pt x="482877" y="923561"/>
                </a:lnTo>
                <a:lnTo>
                  <a:pt x="482877" y="882057"/>
                </a:lnTo>
                <a:lnTo>
                  <a:pt x="655936" y="842214"/>
                </a:lnTo>
                <a:lnTo>
                  <a:pt x="695795" y="670916"/>
                </a:lnTo>
                <a:lnTo>
                  <a:pt x="722368" y="542443"/>
                </a:lnTo>
                <a:lnTo>
                  <a:pt x="722368" y="385420"/>
                </a:lnTo>
                <a:lnTo>
                  <a:pt x="722368" y="71374"/>
                </a:lnTo>
                <a:close/>
              </a:path>
            </a:pathLst>
          </a:custGeom>
          <a:gradFill>
            <a:gsLst>
              <a:gs pos="0">
                <a:srgbClr val="2E324C"/>
              </a:gs>
              <a:gs pos="47300">
                <a:srgbClr val="484357"/>
              </a:gs>
              <a:gs pos="100000">
                <a:srgbClr val="202334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8745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68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0" tmFilter="0, 0; .2, .5; .8, .5; 1, 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500" autoRev="1" fill="hold"/>
                                        <p:tgtEl>
                                          <p:spTgt spid="68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000" tmFilter="0, 0; .2, .5; .8, .5; 1, 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500" autoRev="1" fill="hold"/>
                                        <p:tgtEl>
                                          <p:spTgt spid="1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모서리가 둥근 직사각형 23"/>
          <p:cNvSpPr/>
          <p:nvPr/>
        </p:nvSpPr>
        <p:spPr>
          <a:xfrm>
            <a:off x="0" y="2491897"/>
            <a:ext cx="9905999" cy="4069240"/>
          </a:xfrm>
          <a:prstGeom prst="roundRect">
            <a:avLst>
              <a:gd name="adj" fmla="val 0"/>
            </a:avLst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 rot="16200000">
            <a:off x="4885622" y="-3682333"/>
            <a:ext cx="134756" cy="9906000"/>
          </a:xfrm>
          <a:prstGeom prst="rect">
            <a:avLst/>
          </a:prstGeom>
          <a:gradFill>
            <a:gsLst>
              <a:gs pos="47000">
                <a:srgbClr val="E3D8D5"/>
              </a:gs>
              <a:gs pos="0">
                <a:srgbClr val="D5C3BF"/>
              </a:gs>
              <a:gs pos="100000">
                <a:srgbClr val="D5C3BF"/>
              </a:gs>
            </a:gsLst>
            <a:lin ang="12000000" scaled="0"/>
          </a:gradFill>
          <a:ln>
            <a:noFill/>
          </a:ln>
          <a:effectLst>
            <a:outerShdw blurRad="114300" dist="38100" dir="8100000" algn="tr" rotWithShape="0">
              <a:srgbClr val="862631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5" name="타원 444"/>
          <p:cNvSpPr/>
          <p:nvPr/>
        </p:nvSpPr>
        <p:spPr>
          <a:xfrm>
            <a:off x="4721994" y="1664120"/>
            <a:ext cx="462012" cy="462012"/>
          </a:xfrm>
          <a:prstGeom prst="ellipse">
            <a:avLst/>
          </a:prstGeom>
          <a:solidFill>
            <a:srgbClr val="9E7866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 rot="2700000">
            <a:off x="4401912" y="1819637"/>
            <a:ext cx="1102176" cy="143599"/>
            <a:chOff x="4726646" y="4115119"/>
            <a:chExt cx="478893" cy="49359"/>
          </a:xfrm>
        </p:grpSpPr>
        <p:sp>
          <p:nvSpPr>
            <p:cNvPr id="446" name="직사각형 445"/>
            <p:cNvSpPr/>
            <p:nvPr/>
          </p:nvSpPr>
          <p:spPr>
            <a:xfrm flipH="1">
              <a:off x="4767541" y="4115119"/>
              <a:ext cx="397103" cy="49359"/>
            </a:xfrm>
            <a:prstGeom prst="rect">
              <a:avLst/>
            </a:prstGeom>
            <a:gradFill>
              <a:gsLst>
                <a:gs pos="100000">
                  <a:srgbClr val="9B5B45"/>
                </a:gs>
                <a:gs pos="0">
                  <a:srgbClr val="F0B99E"/>
                </a:gs>
              </a:gsLst>
              <a:lin ang="5400000" scaled="0"/>
            </a:gradFill>
            <a:ln>
              <a:noFill/>
            </a:ln>
            <a:effectLst>
              <a:outerShdw blurRad="114300" dist="38100" dir="8100000" algn="tr" rotWithShape="0">
                <a:srgbClr val="862631">
                  <a:alpha val="32000"/>
                </a:srgbClr>
              </a:outerShdw>
            </a:effectLst>
            <a:scene3d>
              <a:camera prst="orthographicFront"/>
              <a:lightRig rig="threePt" dir="t"/>
            </a:scene3d>
            <a:sp3d extrusionH="228600">
              <a:bevelT w="222250" prst="hardEdge"/>
              <a:bevelB w="63500" prst="softRound"/>
              <a:contourClr>
                <a:srgbClr val="B74949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47" name="이등변 삼각형 446"/>
            <p:cNvSpPr/>
            <p:nvPr/>
          </p:nvSpPr>
          <p:spPr>
            <a:xfrm rot="5400000">
              <a:off x="5161372" y="4118391"/>
              <a:ext cx="47439" cy="40895"/>
            </a:xfrm>
            <a:prstGeom prst="triangle">
              <a:avLst/>
            </a:prstGeom>
            <a:solidFill>
              <a:srgbClr val="382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8" name="이등변 삼각형 447"/>
            <p:cNvSpPr/>
            <p:nvPr/>
          </p:nvSpPr>
          <p:spPr>
            <a:xfrm rot="16200000" flipH="1">
              <a:off x="4723434" y="4118911"/>
              <a:ext cx="46569" cy="40145"/>
            </a:xfrm>
            <a:prstGeom prst="triangle">
              <a:avLst/>
            </a:prstGeom>
            <a:solidFill>
              <a:srgbClr val="9E78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7" name="직선 연결선 76"/>
          <p:cNvCxnSpPr>
            <a:stCxn id="29" idx="1"/>
            <a:endCxn id="445" idx="0"/>
          </p:cNvCxnSpPr>
          <p:nvPr/>
        </p:nvCxnSpPr>
        <p:spPr>
          <a:xfrm>
            <a:off x="4953000" y="1338045"/>
            <a:ext cx="0" cy="326075"/>
          </a:xfrm>
          <a:prstGeom prst="line">
            <a:avLst/>
          </a:prstGeom>
          <a:ln w="15875">
            <a:solidFill>
              <a:srgbClr val="B789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" y="572271"/>
            <a:ext cx="990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SB 어그로 Bold" panose="02020603020101020101" pitchFamily="18" charset="-127"/>
                <a:ea typeface="SB 어그로 Bold" panose="02020603020101020101" pitchFamily="18" charset="-127"/>
              </a:rPr>
              <a:t>테스트 계획</a:t>
            </a:r>
          </a:p>
        </p:txBody>
      </p:sp>
      <p:sp>
        <p:nvSpPr>
          <p:cNvPr id="3" name="타원 2"/>
          <p:cNvSpPr/>
          <p:nvPr/>
        </p:nvSpPr>
        <p:spPr>
          <a:xfrm>
            <a:off x="3602698" y="2805271"/>
            <a:ext cx="914400" cy="914400"/>
          </a:xfrm>
          <a:prstGeom prst="ellipse">
            <a:avLst/>
          </a:prstGeom>
          <a:solidFill>
            <a:schemeClr val="bg1">
              <a:alpha val="72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5393448" y="2805271"/>
            <a:ext cx="914400" cy="914400"/>
          </a:xfrm>
          <a:prstGeom prst="ellipse">
            <a:avLst/>
          </a:prstGeom>
          <a:solidFill>
            <a:srgbClr val="7A5A6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602698" y="4058685"/>
            <a:ext cx="914400" cy="914400"/>
          </a:xfrm>
          <a:prstGeom prst="ellipse">
            <a:avLst/>
          </a:prstGeom>
          <a:solidFill>
            <a:srgbClr val="B9707E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393448" y="4058685"/>
            <a:ext cx="914400" cy="914400"/>
          </a:xfrm>
          <a:prstGeom prst="ellipse">
            <a:avLst/>
          </a:prstGeom>
          <a:solidFill>
            <a:schemeClr val="bg1">
              <a:alpha val="72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602698" y="5312099"/>
            <a:ext cx="914400" cy="914400"/>
          </a:xfrm>
          <a:prstGeom prst="ellipse">
            <a:avLst/>
          </a:prstGeom>
          <a:solidFill>
            <a:schemeClr val="bg1">
              <a:alpha val="72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5393448" y="5312099"/>
            <a:ext cx="914400" cy="914400"/>
          </a:xfrm>
          <a:prstGeom prst="ellipse">
            <a:avLst/>
          </a:prstGeom>
          <a:solidFill>
            <a:srgbClr val="7A5A6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337" y="2998052"/>
            <a:ext cx="528838" cy="528838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4636427" y="3262471"/>
            <a:ext cx="633144" cy="2498347"/>
            <a:chOff x="4693752" y="3262471"/>
            <a:chExt cx="633144" cy="2498347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4693752" y="3262471"/>
              <a:ext cx="633144" cy="0"/>
            </a:xfrm>
            <a:prstGeom prst="line">
              <a:avLst/>
            </a:prstGeom>
            <a:ln w="28575" cap="rnd">
              <a:solidFill>
                <a:srgbClr val="999494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4693752" y="4505767"/>
              <a:ext cx="633144" cy="0"/>
            </a:xfrm>
            <a:prstGeom prst="line">
              <a:avLst/>
            </a:prstGeom>
            <a:ln w="28575" cap="rnd">
              <a:solidFill>
                <a:srgbClr val="999494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4693752" y="5760818"/>
              <a:ext cx="633144" cy="0"/>
            </a:xfrm>
            <a:prstGeom prst="line">
              <a:avLst/>
            </a:prstGeom>
            <a:ln w="28575" cap="rnd">
              <a:solidFill>
                <a:srgbClr val="999494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flipV="1">
              <a:off x="5010324" y="3262472"/>
              <a:ext cx="0" cy="2498346"/>
            </a:xfrm>
            <a:prstGeom prst="line">
              <a:avLst/>
            </a:prstGeom>
            <a:ln w="28575" cap="rnd">
              <a:solidFill>
                <a:srgbClr val="999494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3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451" y="2976874"/>
            <a:ext cx="520395" cy="520395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532894" y="2722817"/>
            <a:ext cx="2670021" cy="1255133"/>
            <a:chOff x="681868" y="2945712"/>
            <a:chExt cx="2670021" cy="1255133"/>
          </a:xfrm>
        </p:grpSpPr>
        <p:sp>
          <p:nvSpPr>
            <p:cNvPr id="33" name="TextBox 32"/>
            <p:cNvSpPr txBox="1"/>
            <p:nvPr/>
          </p:nvSpPr>
          <p:spPr>
            <a:xfrm>
              <a:off x="1481006" y="2945712"/>
              <a:ext cx="1870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600" b="1" dirty="0">
                  <a:gradFill>
                    <a:gsLst>
                      <a:gs pos="83000">
                        <a:srgbClr val="7A5A66"/>
                      </a:gs>
                      <a:gs pos="100000">
                        <a:srgbClr val="7A5A66"/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테스트 목적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81868" y="3292904"/>
              <a:ext cx="2670021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300"/>
                </a:spcAft>
              </a:pPr>
              <a:r>
                <a:rPr lang="ko-KR" altLang="en-US" sz="1200" dirty="0" smtClean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개발된 시스템의 시나리오의 이용 편리성을 미리 테스트함으로써 </a:t>
              </a:r>
              <a:endParaRPr lang="en-US" altLang="ko-KR" sz="1200" dirty="0" smtClean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spcAft>
                  <a:spcPts val="300"/>
                </a:spcAft>
              </a:pPr>
              <a:r>
                <a:rPr lang="ko-KR" altLang="en-US" sz="1200" dirty="0" smtClean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수정 및 보완해야할 점을 </a:t>
              </a:r>
              <a:endParaRPr lang="en-US" altLang="ko-KR" sz="1200" dirty="0" smtClean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spcAft>
                  <a:spcPts val="300"/>
                </a:spcAft>
              </a:pPr>
              <a:r>
                <a:rPr lang="ko-KR" altLang="en-US" sz="1200" dirty="0" smtClean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발견하는 것이 주된 목적이다</a:t>
              </a:r>
              <a:r>
                <a:rPr lang="en-US" altLang="ko-KR" sz="1200" dirty="0" smtClean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en-US" altLang="ko-KR" sz="1200" dirty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32894" y="4073527"/>
            <a:ext cx="2670021" cy="1216661"/>
            <a:chOff x="681868" y="2945712"/>
            <a:chExt cx="2670021" cy="1216661"/>
          </a:xfrm>
        </p:grpSpPr>
        <p:sp>
          <p:nvSpPr>
            <p:cNvPr id="41" name="TextBox 40"/>
            <p:cNvSpPr txBox="1"/>
            <p:nvPr/>
          </p:nvSpPr>
          <p:spPr>
            <a:xfrm>
              <a:off x="1481006" y="2945712"/>
              <a:ext cx="1870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600" b="1" dirty="0">
                  <a:gradFill>
                    <a:gsLst>
                      <a:gs pos="83000">
                        <a:srgbClr val="7A5A66"/>
                      </a:gs>
                      <a:gs pos="100000">
                        <a:srgbClr val="7A5A66"/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테스트 범위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81868" y="3292904"/>
              <a:ext cx="2670021" cy="869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300"/>
                </a:spcAft>
              </a:pPr>
              <a:r>
                <a:rPr lang="ko-KR" altLang="en-US" sz="1200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주요 기능인 숙소 예약 기능을 중점으로 테스트를 수행한다</a:t>
              </a:r>
              <a:r>
                <a:rPr lang="en-US" altLang="ko-KR" sz="1200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  <a:p>
              <a:pPr algn="r">
                <a:spcAft>
                  <a:spcPts val="300"/>
                </a:spcAft>
              </a:pPr>
              <a:r>
                <a:rPr lang="ko-KR" altLang="en-US" sz="1200" dirty="0" smtClean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그 외 </a:t>
              </a:r>
              <a:r>
                <a:rPr lang="ko-KR" altLang="en-US" sz="1200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부가적으로 </a:t>
              </a:r>
              <a:r>
                <a:rPr lang="ko-KR" altLang="en-US" sz="1200" dirty="0" smtClean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회원가입</a:t>
              </a:r>
              <a:r>
                <a:rPr lang="en-US" altLang="ko-KR" sz="1200" dirty="0" smtClean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 smtClean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숙소 조회 </a:t>
              </a:r>
              <a:r>
                <a:rPr lang="ko-KR" altLang="en-US" sz="1200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등 기본 기능에 대한 테스트를 수행한다</a:t>
              </a:r>
              <a:r>
                <a:rPr lang="en-US" altLang="ko-KR" sz="1200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32894" y="5312099"/>
            <a:ext cx="2670021" cy="847329"/>
            <a:chOff x="681868" y="2945712"/>
            <a:chExt cx="2670021" cy="847329"/>
          </a:xfrm>
        </p:grpSpPr>
        <p:sp>
          <p:nvSpPr>
            <p:cNvPr id="44" name="TextBox 43"/>
            <p:cNvSpPr txBox="1"/>
            <p:nvPr/>
          </p:nvSpPr>
          <p:spPr>
            <a:xfrm>
              <a:off x="1481006" y="2945712"/>
              <a:ext cx="1870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600" b="1" dirty="0">
                  <a:gradFill>
                    <a:gsLst>
                      <a:gs pos="83000">
                        <a:srgbClr val="7A5A66"/>
                      </a:gs>
                      <a:gs pos="100000">
                        <a:srgbClr val="7A5A66"/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테스트 일정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81868" y="3292904"/>
              <a:ext cx="2670021" cy="500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300"/>
                </a:spcAft>
              </a:pPr>
              <a:r>
                <a:rPr lang="ko-KR" altLang="en-US" sz="1200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일시 </a:t>
              </a:r>
              <a:r>
                <a:rPr lang="en-US" altLang="ko-KR" sz="1200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2022</a:t>
              </a:r>
              <a:r>
                <a:rPr lang="ko-KR" altLang="en-US" sz="1200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</a:t>
              </a:r>
              <a:r>
                <a:rPr lang="en-US" altLang="ko-KR" sz="1200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12</a:t>
              </a:r>
              <a:r>
                <a:rPr lang="ko-KR" altLang="en-US" sz="1200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 </a:t>
              </a:r>
              <a:r>
                <a:rPr lang="en-US" altLang="ko-KR" sz="1200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22</a:t>
              </a:r>
              <a:r>
                <a:rPr lang="ko-KR" altLang="en-US" sz="1200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 </a:t>
              </a:r>
              <a:r>
                <a:rPr lang="en-US" altLang="ko-KR" sz="1200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 </a:t>
              </a:r>
              <a:r>
                <a:rPr lang="ko-KR" altLang="en-US" sz="1200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</a:t>
              </a:r>
              <a:endParaRPr lang="en-US" altLang="ko-KR" sz="1200" dirty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spcAft>
                  <a:spcPts val="300"/>
                </a:spcAft>
              </a:pPr>
              <a:r>
                <a:rPr lang="ko-KR" altLang="en-US" sz="1200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장소 </a:t>
              </a:r>
              <a:r>
                <a:rPr lang="en-US" altLang="ko-KR" sz="1200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sz="1200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코리아아카데미 </a:t>
              </a:r>
              <a:r>
                <a:rPr lang="en-US" altLang="ko-KR" sz="1200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</a:t>
              </a:r>
              <a:r>
                <a:rPr lang="ko-KR" altLang="en-US" sz="1200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층 교육장</a:t>
              </a:r>
              <a:endParaRPr lang="en-US" altLang="ko-KR" sz="1200" dirty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6425563" y="2567415"/>
            <a:ext cx="1870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gradFill>
                  <a:gsLst>
                    <a:gs pos="83000">
                      <a:srgbClr val="7A5A66"/>
                    </a:gs>
                    <a:gs pos="100000">
                      <a:srgbClr val="7A5A66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테스트 방법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431725" y="2863821"/>
            <a:ext cx="3474275" cy="1377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1050" dirty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</a:t>
            </a:r>
            <a:r>
              <a:rPr lang="ko-KR" altLang="en-US" sz="1050" dirty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테스터에게 해당 항목에 대한 태스크를 설명한다</a:t>
            </a:r>
            <a:r>
              <a:rPr lang="en-US" altLang="ko-KR" sz="1050" dirty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en-US" altLang="ko-KR" sz="1050" dirty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</a:t>
            </a:r>
            <a:r>
              <a:rPr lang="ko-KR" altLang="en-US" sz="1050" dirty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테스터는 주어진 태스크에 따라 작업을 수행한다</a:t>
            </a:r>
            <a:r>
              <a:rPr lang="en-US" altLang="ko-KR" sz="1050" dirty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en-US" altLang="ko-KR" sz="1050" dirty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</a:t>
            </a:r>
            <a:r>
              <a:rPr lang="ko-KR" altLang="en-US" sz="1050" dirty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테스터는 작업수행 결과를 설문지에 작성을 한다</a:t>
            </a:r>
            <a:r>
              <a:rPr lang="en-US" altLang="ko-KR" sz="1050" dirty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en-US" altLang="ko-KR" sz="1050" dirty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4)</a:t>
            </a:r>
            <a:r>
              <a:rPr lang="ko-KR" altLang="en-US" sz="1050" dirty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진행담당자는 테스터의 수행 작업 경로와 예상된 작업 경로의 차이점을 </a:t>
            </a:r>
            <a:r>
              <a:rPr lang="ko-KR" altLang="en-US" sz="1050" dirty="0" smtClean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파악하고 메모한다</a:t>
            </a:r>
            <a:r>
              <a:rPr lang="en-US" altLang="ko-KR" sz="1050" dirty="0" smtClean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050" dirty="0">
              <a:gradFill>
                <a:gsLst>
                  <a:gs pos="83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spcAft>
                <a:spcPts val="300"/>
              </a:spcAft>
            </a:pPr>
            <a:r>
              <a:rPr lang="en-US" altLang="ko-KR" sz="1050" dirty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5)</a:t>
            </a:r>
            <a:r>
              <a:rPr lang="ko-KR" altLang="en-US" sz="1050" dirty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 후 테스트 항목 및 기타 사항에 대해 토론 하고 인터뷰를 진행한다</a:t>
            </a:r>
            <a:endParaRPr lang="en-US" altLang="ko-KR" sz="1050" dirty="0">
              <a:gradFill>
                <a:gsLst>
                  <a:gs pos="83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425563" y="4310537"/>
            <a:ext cx="1870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gradFill>
                  <a:gsLst>
                    <a:gs pos="83000">
                      <a:srgbClr val="7A5A66"/>
                    </a:gs>
                    <a:gs pos="100000">
                      <a:srgbClr val="7A5A66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테스트 항목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425563" y="4629174"/>
            <a:ext cx="321759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1200" dirty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</a:t>
            </a:r>
            <a:r>
              <a:rPr lang="ko-KR" altLang="en-US" sz="1200" dirty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숙소 예약</a:t>
            </a:r>
            <a:r>
              <a:rPr lang="en-US" altLang="ko-KR" sz="1200" dirty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결제</a:t>
            </a:r>
            <a:r>
              <a:rPr lang="en-US" altLang="ko-KR" sz="1200" dirty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>
              <a:spcAft>
                <a:spcPts val="300"/>
              </a:spcAft>
            </a:pPr>
            <a:r>
              <a:rPr lang="en-US" altLang="ko-KR" sz="1200" dirty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</a:t>
            </a:r>
            <a:r>
              <a:rPr lang="ko-KR" altLang="en-US" sz="1200" dirty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</a:t>
            </a:r>
            <a:r>
              <a:rPr lang="en-US" altLang="ko-KR" sz="1200" dirty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</a:t>
            </a:r>
            <a:r>
              <a:rPr lang="en-US" altLang="ko-KR" sz="1200" dirty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>
              <a:spcAft>
                <a:spcPts val="300"/>
              </a:spcAft>
            </a:pPr>
            <a:r>
              <a:rPr lang="en-US" altLang="ko-KR" sz="1200" dirty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Footer</a:t>
            </a:r>
            <a:r>
              <a:rPr lang="ko-KR" altLang="en-US" sz="1200" dirty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콘텐츠</a:t>
            </a:r>
            <a:endParaRPr lang="en-US" altLang="ko-KR" sz="1200" dirty="0">
              <a:gradFill>
                <a:gsLst>
                  <a:gs pos="83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431725" y="5468198"/>
            <a:ext cx="1870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gradFill>
                  <a:gsLst>
                    <a:gs pos="83000">
                      <a:srgbClr val="7A5A66"/>
                    </a:gs>
                    <a:gs pos="100000">
                      <a:srgbClr val="7A5A66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테스트 인력 구성 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510104" y="5806752"/>
            <a:ext cx="2670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1200" dirty="0" smtClean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내부 관련자 </a:t>
            </a:r>
            <a:r>
              <a:rPr lang="en-US" altLang="ko-KR" sz="1200" dirty="0" smtClean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200" dirty="0" smtClean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</a:t>
            </a:r>
            <a:endParaRPr lang="en-US" altLang="ko-KR" sz="1200" dirty="0">
              <a:gradFill>
                <a:gsLst>
                  <a:gs pos="83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707" y="4241121"/>
            <a:ext cx="549529" cy="549529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704" y="5567059"/>
            <a:ext cx="499365" cy="499365"/>
          </a:xfrm>
          <a:prstGeom prst="rect">
            <a:avLst/>
          </a:prstGeom>
        </p:spPr>
      </p:pic>
      <p:pic>
        <p:nvPicPr>
          <p:cNvPr id="449" name="그림 448"/>
          <p:cNvPicPr>
            <a:picLocks noChangeAspect="1"/>
          </p:cNvPicPr>
          <p:nvPr/>
        </p:nvPicPr>
        <p:blipFill>
          <a:blip r:embed="rId6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978" y="5517527"/>
            <a:ext cx="498198" cy="498198"/>
          </a:xfrm>
          <a:prstGeom prst="rect">
            <a:avLst/>
          </a:prstGeom>
        </p:spPr>
      </p:pic>
      <p:pic>
        <p:nvPicPr>
          <p:cNvPr id="450" name="그림 449"/>
          <p:cNvPicPr>
            <a:picLocks noChangeAspect="1"/>
          </p:cNvPicPr>
          <p:nvPr/>
        </p:nvPicPr>
        <p:blipFill>
          <a:blip r:embed="rId7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704" y="4260941"/>
            <a:ext cx="509889" cy="50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139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597286" y="419176"/>
            <a:ext cx="3716332" cy="1496999"/>
            <a:chOff x="4597286" y="419176"/>
            <a:chExt cx="3716332" cy="1496999"/>
          </a:xfrm>
        </p:grpSpPr>
        <p:grpSp>
          <p:nvGrpSpPr>
            <p:cNvPr id="403" name="그룹 402"/>
            <p:cNvGrpSpPr/>
            <p:nvPr/>
          </p:nvGrpSpPr>
          <p:grpSpPr>
            <a:xfrm>
              <a:off x="6065984" y="419176"/>
              <a:ext cx="782095" cy="858182"/>
              <a:chOff x="1998273" y="-143788"/>
              <a:chExt cx="782095" cy="858182"/>
            </a:xfrm>
          </p:grpSpPr>
          <p:sp>
            <p:nvSpPr>
              <p:cNvPr id="404" name="현 403"/>
              <p:cNvSpPr/>
              <p:nvPr/>
            </p:nvSpPr>
            <p:spPr>
              <a:xfrm rot="17543812">
                <a:off x="2145562" y="230036"/>
                <a:ext cx="484358" cy="484358"/>
              </a:xfrm>
              <a:prstGeom prst="chord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571500">
                  <a:schemeClr val="bg1">
                    <a:alpha val="23000"/>
                  </a:schemeClr>
                </a:glow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08" name="직선 연결선 407"/>
              <p:cNvCxnSpPr/>
              <p:nvPr/>
            </p:nvCxnSpPr>
            <p:spPr>
              <a:xfrm>
                <a:off x="2387741" y="1"/>
                <a:ext cx="0" cy="270063"/>
              </a:xfrm>
              <a:prstGeom prst="line">
                <a:avLst/>
              </a:prstGeom>
              <a:ln w="47625">
                <a:solidFill>
                  <a:srgbClr val="D9D9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9" name="순서도: 수동 연산 408"/>
              <p:cNvSpPr/>
              <p:nvPr/>
            </p:nvSpPr>
            <p:spPr>
              <a:xfrm>
                <a:off x="1998273" y="-143788"/>
                <a:ext cx="782095" cy="137320"/>
              </a:xfrm>
              <a:prstGeom prst="flowChartManualOperation">
                <a:avLst/>
              </a:prstGeom>
              <a:solidFill>
                <a:srgbClr val="232526"/>
              </a:solidFill>
              <a:ln>
                <a:noFill/>
              </a:ln>
              <a:scene3d>
                <a:camera prst="orthographicFront">
                  <a:rot lat="20399993" lon="21599992" rev="0"/>
                </a:camera>
                <a:lightRig rig="threePt" dir="t"/>
              </a:scene3d>
              <a:sp3d prstMaterial="powder">
                <a:bevelT w="520700" h="1270000"/>
                <a:bevelB w="3683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10" name="이등변 삼각형 409"/>
            <p:cNvSpPr/>
            <p:nvPr/>
          </p:nvSpPr>
          <p:spPr>
            <a:xfrm>
              <a:off x="4597286" y="1079164"/>
              <a:ext cx="3716332" cy="837011"/>
            </a:xfrm>
            <a:prstGeom prst="triangle">
              <a:avLst/>
            </a:prstGeom>
            <a:gradFill>
              <a:gsLst>
                <a:gs pos="32000">
                  <a:srgbClr val="FFFFFF">
                    <a:alpha val="43000"/>
                  </a:srgbClr>
                </a:gs>
                <a:gs pos="0">
                  <a:schemeClr val="bg1">
                    <a:alpha val="67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" name="모서리가 둥근 직사각형 1"/>
          <p:cNvSpPr/>
          <p:nvPr/>
        </p:nvSpPr>
        <p:spPr>
          <a:xfrm>
            <a:off x="3345539" y="1597501"/>
            <a:ext cx="6219825" cy="4963637"/>
          </a:xfrm>
          <a:prstGeom prst="roundRect">
            <a:avLst>
              <a:gd name="adj" fmla="val 10526"/>
            </a:avLst>
          </a:prstGeom>
          <a:solidFill>
            <a:schemeClr val="bg1">
              <a:alpha val="77000"/>
            </a:schemeClr>
          </a:solidFill>
          <a:ln>
            <a:noFill/>
          </a:ln>
          <a:effectLst>
            <a:outerShdw blurRad="228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3734872" y="3037535"/>
            <a:ext cx="5563673" cy="608421"/>
          </a:xfrm>
          <a:prstGeom prst="roundRect">
            <a:avLst/>
          </a:prstGeom>
          <a:solidFill>
            <a:srgbClr val="565667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gradFill>
                  <a:gsLst>
                    <a:gs pos="83000">
                      <a:schemeClr val="bg1">
                        <a:alpha val="70000"/>
                      </a:schemeClr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en-US" altLang="ko-KR" b="1" dirty="0" smtClean="0">
                <a:gradFill>
                  <a:gsLst>
                    <a:gs pos="83000">
                      <a:schemeClr val="bg1">
                        <a:alpha val="70000"/>
                      </a:schemeClr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b="1" dirty="0" smtClean="0">
                <a:gradFill>
                  <a:gsLst>
                    <a:gs pos="83000">
                      <a:schemeClr val="bg1">
                        <a:alpha val="70000"/>
                      </a:schemeClr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메인화면에서 </a:t>
            </a:r>
            <a:r>
              <a:rPr lang="ko-KR" altLang="en-US" b="1" dirty="0">
                <a:gradFill>
                  <a:gsLst>
                    <a:gs pos="83000">
                      <a:schemeClr val="bg1">
                        <a:alpha val="70000"/>
                      </a:schemeClr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숙소 정보로 이동 후 숙소 예약 결제하기 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734871" y="5016840"/>
            <a:ext cx="556367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1200" dirty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숙소 예약 기능을 중점으로 테스트 할 것 이며 </a:t>
            </a:r>
            <a:r>
              <a:rPr lang="en-US" altLang="ko-KR" sz="1200" dirty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ctr">
              <a:spcAft>
                <a:spcPts val="300"/>
              </a:spcAft>
            </a:pPr>
            <a:r>
              <a:rPr lang="ko-KR" altLang="en-US" sz="1200" dirty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사용자가 </a:t>
            </a:r>
            <a:r>
              <a:rPr lang="ko-KR" altLang="en-US" sz="1200" dirty="0" smtClean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페이지에서 숙소 정보 화면으로 이동 </a:t>
            </a:r>
            <a:r>
              <a:rPr lang="ko-KR" altLang="en-US" sz="1200" dirty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후 </a:t>
            </a:r>
            <a:r>
              <a:rPr lang="ko-KR" altLang="en-US" sz="1200" dirty="0" err="1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로그인이</a:t>
            </a:r>
            <a:r>
              <a:rPr lang="ko-KR" altLang="en-US" sz="1200" dirty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되어있지 않다면 로그인 시도화면으로 이동하는 경로를 알 수 있도록 </a:t>
            </a:r>
            <a:r>
              <a:rPr lang="en-US" altLang="ko-KR" sz="1200" dirty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TASK</a:t>
            </a:r>
            <a:r>
              <a:rPr lang="ko-KR" altLang="en-US" sz="1200" dirty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설정하였다</a:t>
            </a:r>
            <a:r>
              <a:rPr lang="en-US" altLang="ko-KR" sz="1200" dirty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algn="ctr">
              <a:spcAft>
                <a:spcPts val="300"/>
              </a:spcAft>
            </a:pPr>
            <a:endParaRPr lang="en-US" altLang="ko-KR" sz="1200" dirty="0">
              <a:gradFill>
                <a:gsLst>
                  <a:gs pos="83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spcAft>
                <a:spcPts val="300"/>
              </a:spcAft>
            </a:pPr>
            <a:r>
              <a:rPr lang="ko-KR" altLang="en-US" sz="1200" dirty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 </a:t>
            </a:r>
            <a:r>
              <a:rPr lang="ko-KR" altLang="en-US" sz="1200" dirty="0" smtClean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외 기본적인 회원가입 및 도움말</a:t>
            </a:r>
            <a:r>
              <a:rPr lang="en-US" altLang="ko-KR" sz="1200" dirty="0" smtClean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&amp;FAQ </a:t>
            </a:r>
            <a:r>
              <a:rPr lang="ko-KR" altLang="en-US" sz="1200" dirty="0" smtClean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등을 이용할 수 있도록 구현하였다</a:t>
            </a:r>
            <a:r>
              <a:rPr lang="en-US" altLang="ko-KR" sz="1200" dirty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>
              <a:spcAft>
                <a:spcPts val="300"/>
              </a:spcAft>
            </a:pPr>
            <a:endParaRPr lang="en-US" altLang="ko-KR" sz="1200" dirty="0">
              <a:gradFill>
                <a:gsLst>
                  <a:gs pos="83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7" name="직사각형 396"/>
          <p:cNvSpPr/>
          <p:nvPr/>
        </p:nvSpPr>
        <p:spPr>
          <a:xfrm>
            <a:off x="0" y="-25400"/>
            <a:ext cx="9906000" cy="596440"/>
          </a:xfrm>
          <a:prstGeom prst="rect">
            <a:avLst/>
          </a:prstGeom>
          <a:solidFill>
            <a:srgbClr val="262E4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7" name="자유형 386"/>
          <p:cNvSpPr/>
          <p:nvPr/>
        </p:nvSpPr>
        <p:spPr>
          <a:xfrm>
            <a:off x="198581" y="0"/>
            <a:ext cx="2680806" cy="7081736"/>
          </a:xfrm>
          <a:custGeom>
            <a:avLst/>
            <a:gdLst>
              <a:gd name="connsiteX0" fmla="*/ 0 w 2680806"/>
              <a:gd name="connsiteY0" fmla="*/ 0 h 7081736"/>
              <a:gd name="connsiteX1" fmla="*/ 2680806 w 2680806"/>
              <a:gd name="connsiteY1" fmla="*/ 0 h 7081736"/>
              <a:gd name="connsiteX2" fmla="*/ 2680806 w 2680806"/>
              <a:gd name="connsiteY2" fmla="*/ 7081736 h 7081736"/>
              <a:gd name="connsiteX3" fmla="*/ 0 w 2680806"/>
              <a:gd name="connsiteY3" fmla="*/ 7081736 h 7081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0806" h="7081736">
                <a:moveTo>
                  <a:pt x="0" y="0"/>
                </a:moveTo>
                <a:lnTo>
                  <a:pt x="2680806" y="0"/>
                </a:lnTo>
                <a:lnTo>
                  <a:pt x="2680806" y="7081736"/>
                </a:lnTo>
                <a:lnTo>
                  <a:pt x="0" y="7081736"/>
                </a:lnTo>
                <a:close/>
              </a:path>
            </a:pathLst>
          </a:custGeom>
          <a:solidFill>
            <a:srgbClr val="DCB6B4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>
            <a:bevelT w="152400" h="1524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6" name="직사각형 395"/>
          <p:cNvSpPr/>
          <p:nvPr/>
        </p:nvSpPr>
        <p:spPr>
          <a:xfrm>
            <a:off x="899104" y="963655"/>
            <a:ext cx="1274918" cy="5172724"/>
          </a:xfrm>
          <a:prstGeom prst="rect">
            <a:avLst/>
          </a:prstGeom>
          <a:solidFill>
            <a:srgbClr val="D3A3A1">
              <a:alpha val="47000"/>
            </a:srgbClr>
          </a:solidFill>
          <a:ln w="53975">
            <a:solidFill>
              <a:srgbClr val="D3A3A1">
                <a:alpha val="67000"/>
              </a:srgbClr>
            </a:solidFill>
          </a:ln>
          <a:scene3d>
            <a:camera prst="orthographicFront"/>
            <a:lightRig rig="threePt" dir="t"/>
          </a:scene3d>
          <a:sp3d>
            <a:bevelT w="635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5" name="그룹 404"/>
          <p:cNvGrpSpPr/>
          <p:nvPr/>
        </p:nvGrpSpPr>
        <p:grpSpPr>
          <a:xfrm>
            <a:off x="1267395" y="2279302"/>
            <a:ext cx="453523" cy="784231"/>
            <a:chOff x="1199293" y="4162166"/>
            <a:chExt cx="275713" cy="476762"/>
          </a:xfrm>
        </p:grpSpPr>
        <p:sp>
          <p:nvSpPr>
            <p:cNvPr id="406" name="모서리가 둥근 직사각형 405"/>
            <p:cNvSpPr/>
            <p:nvPr/>
          </p:nvSpPr>
          <p:spPr>
            <a:xfrm>
              <a:off x="1199293" y="4162166"/>
              <a:ext cx="273576" cy="476762"/>
            </a:xfrm>
            <a:prstGeom prst="roundRect">
              <a:avLst/>
            </a:prstGeom>
            <a:solidFill>
              <a:schemeClr val="bg1">
                <a:alpha val="32000"/>
              </a:schemeClr>
            </a:solidFill>
            <a:ln>
              <a:noFill/>
            </a:ln>
            <a:effectLst>
              <a:glow rad="139700">
                <a:schemeClr val="accent4">
                  <a:lumMod val="20000"/>
                  <a:lumOff val="80000"/>
                  <a:alpha val="2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7" name="모서리가 둥근 직사각형 406"/>
            <p:cNvSpPr/>
            <p:nvPr/>
          </p:nvSpPr>
          <p:spPr>
            <a:xfrm>
              <a:off x="1201430" y="4162166"/>
              <a:ext cx="273576" cy="476762"/>
            </a:xfrm>
            <a:prstGeom prst="roundRect">
              <a:avLst/>
            </a:prstGeom>
            <a:gradFill>
              <a:gsLst>
                <a:gs pos="18600">
                  <a:srgbClr val="FFF2CC">
                    <a:alpha val="60000"/>
                  </a:srgbClr>
                </a:gs>
                <a:gs pos="0">
                  <a:schemeClr val="accent4">
                    <a:lumMod val="20000"/>
                    <a:lumOff val="80000"/>
                    <a:alpha val="91000"/>
                  </a:schemeClr>
                </a:gs>
                <a:gs pos="100000">
                  <a:schemeClr val="accent4">
                    <a:lumMod val="20000"/>
                    <a:lumOff val="8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0" name="타원 399"/>
          <p:cNvSpPr/>
          <p:nvPr/>
        </p:nvSpPr>
        <p:spPr>
          <a:xfrm>
            <a:off x="1660345" y="1840971"/>
            <a:ext cx="75204" cy="75204"/>
          </a:xfrm>
          <a:prstGeom prst="ellipse">
            <a:avLst/>
          </a:prstGeom>
          <a:solidFill>
            <a:srgbClr val="6C52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1" name="자유형 400"/>
          <p:cNvSpPr/>
          <p:nvPr/>
        </p:nvSpPr>
        <p:spPr>
          <a:xfrm>
            <a:off x="1582233" y="1894996"/>
            <a:ext cx="91194" cy="160160"/>
          </a:xfrm>
          <a:custGeom>
            <a:avLst/>
            <a:gdLst>
              <a:gd name="connsiteX0" fmla="*/ 55440 w 55440"/>
              <a:gd name="connsiteY0" fmla="*/ 0 h 97367"/>
              <a:gd name="connsiteX1" fmla="*/ 4640 w 55440"/>
              <a:gd name="connsiteY1" fmla="*/ 65617 h 97367"/>
              <a:gd name="connsiteX2" fmla="*/ 406 w 55440"/>
              <a:gd name="connsiteY2" fmla="*/ 97367 h 9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440" h="97367">
                <a:moveTo>
                  <a:pt x="55440" y="0"/>
                </a:moveTo>
                <a:cubicBezTo>
                  <a:pt x="34626" y="24694"/>
                  <a:pt x="13812" y="49389"/>
                  <a:pt x="4640" y="65617"/>
                </a:cubicBezTo>
                <a:cubicBezTo>
                  <a:pt x="-4532" y="81845"/>
                  <a:pt x="3228" y="93839"/>
                  <a:pt x="406" y="97367"/>
                </a:cubicBezTo>
              </a:path>
            </a:pathLst>
          </a:custGeom>
          <a:noFill/>
          <a:ln>
            <a:solidFill>
              <a:srgbClr val="6C52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2" name="이등변 삼각형 6"/>
          <p:cNvSpPr/>
          <p:nvPr/>
        </p:nvSpPr>
        <p:spPr>
          <a:xfrm>
            <a:off x="1277506" y="1851419"/>
            <a:ext cx="433304" cy="462072"/>
          </a:xfrm>
          <a:custGeom>
            <a:avLst/>
            <a:gdLst>
              <a:gd name="connsiteX0" fmla="*/ 0 w 990484"/>
              <a:gd name="connsiteY0" fmla="*/ 1080948 h 1080948"/>
              <a:gd name="connsiteX1" fmla="*/ 495242 w 990484"/>
              <a:gd name="connsiteY1" fmla="*/ 0 h 1080948"/>
              <a:gd name="connsiteX2" fmla="*/ 990484 w 990484"/>
              <a:gd name="connsiteY2" fmla="*/ 1080948 h 1080948"/>
              <a:gd name="connsiteX3" fmla="*/ 0 w 990484"/>
              <a:gd name="connsiteY3" fmla="*/ 1080948 h 1080948"/>
              <a:gd name="connsiteX0" fmla="*/ 0 w 990484"/>
              <a:gd name="connsiteY0" fmla="*/ 1080948 h 1097881"/>
              <a:gd name="connsiteX1" fmla="*/ 495242 w 990484"/>
              <a:gd name="connsiteY1" fmla="*/ 0 h 1097881"/>
              <a:gd name="connsiteX2" fmla="*/ 990484 w 990484"/>
              <a:gd name="connsiteY2" fmla="*/ 1080948 h 1097881"/>
              <a:gd name="connsiteX3" fmla="*/ 0 w 990484"/>
              <a:gd name="connsiteY3" fmla="*/ 1080948 h 1097881"/>
              <a:gd name="connsiteX0" fmla="*/ 0 w 990484"/>
              <a:gd name="connsiteY0" fmla="*/ 1080948 h 1144632"/>
              <a:gd name="connsiteX1" fmla="*/ 495242 w 990484"/>
              <a:gd name="connsiteY1" fmla="*/ 0 h 1144632"/>
              <a:gd name="connsiteX2" fmla="*/ 990484 w 990484"/>
              <a:gd name="connsiteY2" fmla="*/ 1080948 h 1144632"/>
              <a:gd name="connsiteX3" fmla="*/ 0 w 990484"/>
              <a:gd name="connsiteY3" fmla="*/ 1080948 h 1144632"/>
              <a:gd name="connsiteX0" fmla="*/ 0 w 990484"/>
              <a:gd name="connsiteY0" fmla="*/ 1080948 h 1165851"/>
              <a:gd name="connsiteX1" fmla="*/ 495242 w 990484"/>
              <a:gd name="connsiteY1" fmla="*/ 0 h 1165851"/>
              <a:gd name="connsiteX2" fmla="*/ 990484 w 990484"/>
              <a:gd name="connsiteY2" fmla="*/ 1080948 h 1165851"/>
              <a:gd name="connsiteX3" fmla="*/ 0 w 990484"/>
              <a:gd name="connsiteY3" fmla="*/ 1080948 h 1165851"/>
              <a:gd name="connsiteX0" fmla="*/ 0 w 990484"/>
              <a:gd name="connsiteY0" fmla="*/ 1065708 h 1150611"/>
              <a:gd name="connsiteX1" fmla="*/ 612082 w 990484"/>
              <a:gd name="connsiteY1" fmla="*/ 0 h 1150611"/>
              <a:gd name="connsiteX2" fmla="*/ 990484 w 990484"/>
              <a:gd name="connsiteY2" fmla="*/ 1065708 h 1150611"/>
              <a:gd name="connsiteX3" fmla="*/ 0 w 990484"/>
              <a:gd name="connsiteY3" fmla="*/ 1065708 h 1150611"/>
              <a:gd name="connsiteX0" fmla="*/ 0 w 990484"/>
              <a:gd name="connsiteY0" fmla="*/ 1065708 h 1150611"/>
              <a:gd name="connsiteX1" fmla="*/ 612082 w 990484"/>
              <a:gd name="connsiteY1" fmla="*/ 0 h 1150611"/>
              <a:gd name="connsiteX2" fmla="*/ 990484 w 990484"/>
              <a:gd name="connsiteY2" fmla="*/ 1065708 h 1150611"/>
              <a:gd name="connsiteX3" fmla="*/ 0 w 990484"/>
              <a:gd name="connsiteY3" fmla="*/ 1065708 h 1150611"/>
              <a:gd name="connsiteX0" fmla="*/ 0 w 990484"/>
              <a:gd name="connsiteY0" fmla="*/ 1065708 h 1150611"/>
              <a:gd name="connsiteX1" fmla="*/ 612082 w 990484"/>
              <a:gd name="connsiteY1" fmla="*/ 0 h 1150611"/>
              <a:gd name="connsiteX2" fmla="*/ 990484 w 990484"/>
              <a:gd name="connsiteY2" fmla="*/ 1065708 h 1150611"/>
              <a:gd name="connsiteX3" fmla="*/ 0 w 990484"/>
              <a:gd name="connsiteY3" fmla="*/ 1065708 h 1150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0484" h="1150611">
                <a:moveTo>
                  <a:pt x="0" y="1065708"/>
                </a:moveTo>
                <a:cubicBezTo>
                  <a:pt x="204027" y="710472"/>
                  <a:pt x="281055" y="390796"/>
                  <a:pt x="612082" y="0"/>
                </a:cubicBezTo>
                <a:cubicBezTo>
                  <a:pt x="799176" y="360316"/>
                  <a:pt x="864350" y="710472"/>
                  <a:pt x="990484" y="1065708"/>
                </a:cubicBezTo>
                <a:cubicBezTo>
                  <a:pt x="670483" y="1187628"/>
                  <a:pt x="328891" y="1169848"/>
                  <a:pt x="0" y="1065708"/>
                </a:cubicBezTo>
                <a:close/>
              </a:path>
            </a:pathLst>
          </a:custGeom>
          <a:solidFill>
            <a:srgbClr val="9E7866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439694" y="31517"/>
            <a:ext cx="990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SB 어그로 Bold" panose="02020603020101020101" pitchFamily="18" charset="-127"/>
                <a:ea typeface="SB 어그로 Bold" panose="02020603020101020101" pitchFamily="18" charset="-127"/>
              </a:rPr>
              <a:t>태스크 및  시나리오 선정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734872" y="2083283"/>
            <a:ext cx="5563673" cy="614505"/>
          </a:xfrm>
          <a:prstGeom prst="roundRect">
            <a:avLst/>
          </a:prstGeom>
          <a:solidFill>
            <a:srgbClr val="565667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gradFill>
                  <a:gsLst>
                    <a:gs pos="83000">
                      <a:schemeClr val="bg1">
                        <a:alpha val="70000"/>
                      </a:schemeClr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en-US" altLang="ko-KR" b="1" dirty="0" smtClean="0">
                <a:gradFill>
                  <a:gsLst>
                    <a:gs pos="83000">
                      <a:schemeClr val="bg1">
                        <a:alpha val="70000"/>
                      </a:schemeClr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b="1" dirty="0" smtClean="0">
                <a:gradFill>
                  <a:gsLst>
                    <a:gs pos="83000">
                      <a:schemeClr val="bg1">
                        <a:alpha val="70000"/>
                      </a:schemeClr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</a:t>
            </a:r>
            <a:r>
              <a:rPr lang="ko-KR" altLang="en-US" b="1" dirty="0">
                <a:gradFill>
                  <a:gsLst>
                    <a:gs pos="83000">
                      <a:schemeClr val="bg1">
                        <a:alpha val="70000"/>
                      </a:schemeClr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회원가입 하기 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734872" y="3990380"/>
            <a:ext cx="5563673" cy="682036"/>
          </a:xfrm>
          <a:prstGeom prst="roundRect">
            <a:avLst/>
          </a:prstGeom>
          <a:solidFill>
            <a:srgbClr val="565667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gradFill>
                  <a:gsLst>
                    <a:gs pos="83000">
                      <a:schemeClr val="bg1">
                        <a:alpha val="70000"/>
                      </a:schemeClr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b="1" dirty="0" smtClean="0">
                <a:gradFill>
                  <a:gsLst>
                    <a:gs pos="83000">
                      <a:schemeClr val="bg1">
                        <a:alpha val="70000"/>
                      </a:schemeClr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b="1" dirty="0" smtClean="0">
                <a:gradFill>
                  <a:gsLst>
                    <a:gs pos="83000">
                      <a:schemeClr val="bg1">
                        <a:alpha val="70000"/>
                      </a:schemeClr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gradFill>
                  <a:gsLst>
                    <a:gs pos="83000">
                      <a:schemeClr val="bg1">
                        <a:alpha val="70000"/>
                      </a:schemeClr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도움말</a:t>
            </a:r>
            <a:r>
              <a:rPr lang="en-US" altLang="ko-KR" b="1" dirty="0">
                <a:gradFill>
                  <a:gsLst>
                    <a:gs pos="83000">
                      <a:schemeClr val="bg1">
                        <a:alpha val="70000"/>
                      </a:schemeClr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&amp;FAQ, </a:t>
            </a:r>
            <a:r>
              <a:rPr lang="ko-KR" altLang="en-US" b="1" dirty="0">
                <a:gradFill>
                  <a:gsLst>
                    <a:gs pos="83000">
                      <a:schemeClr val="bg1">
                        <a:alpha val="70000"/>
                      </a:schemeClr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이용약관</a:t>
            </a:r>
            <a:r>
              <a:rPr lang="en-US" altLang="ko-KR" b="1" dirty="0">
                <a:gradFill>
                  <a:gsLst>
                    <a:gs pos="83000">
                      <a:schemeClr val="bg1">
                        <a:alpha val="70000"/>
                      </a:schemeClr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1" dirty="0" err="1">
                <a:gradFill>
                  <a:gsLst>
                    <a:gs pos="83000">
                      <a:schemeClr val="bg1">
                        <a:alpha val="70000"/>
                      </a:schemeClr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환불정책</a:t>
            </a:r>
            <a:r>
              <a:rPr lang="ko-KR" altLang="en-US" b="1" dirty="0">
                <a:gradFill>
                  <a:gsLst>
                    <a:gs pos="83000">
                      <a:schemeClr val="bg1">
                        <a:alpha val="70000"/>
                      </a:schemeClr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확인하기  </a:t>
            </a:r>
          </a:p>
        </p:txBody>
      </p:sp>
    </p:spTree>
    <p:extLst>
      <p:ext uri="{BB962C8B-B14F-4D97-AF65-F5344CB8AC3E}">
        <p14:creationId xmlns:p14="http://schemas.microsoft.com/office/powerpoint/2010/main" val="112505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 rot="16200000">
            <a:off x="4885622" y="-3682333"/>
            <a:ext cx="134756" cy="9906000"/>
          </a:xfrm>
          <a:prstGeom prst="rect">
            <a:avLst/>
          </a:prstGeom>
          <a:gradFill>
            <a:gsLst>
              <a:gs pos="47000">
                <a:srgbClr val="E3D8D5"/>
              </a:gs>
              <a:gs pos="0">
                <a:srgbClr val="D5C3BF"/>
              </a:gs>
              <a:gs pos="100000">
                <a:srgbClr val="D5C3BF"/>
              </a:gs>
            </a:gsLst>
            <a:lin ang="12000000" scaled="0"/>
          </a:gradFill>
          <a:ln>
            <a:noFill/>
          </a:ln>
          <a:effectLst>
            <a:outerShdw blurRad="114300" dist="38100" dir="8100000" algn="tr" rotWithShape="0">
              <a:srgbClr val="862631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8611" y="493580"/>
            <a:ext cx="990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SB 어그로 Bold" panose="02020603020101020101" pitchFamily="18" charset="-127"/>
                <a:ea typeface="SB 어그로 Bold" panose="02020603020101020101" pitchFamily="18" charset="-127"/>
              </a:rPr>
              <a:t>참가자 선정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686798"/>
              </p:ext>
            </p:extLst>
          </p:nvPr>
        </p:nvGraphicFramePr>
        <p:xfrm>
          <a:off x="681038" y="1538478"/>
          <a:ext cx="8438410" cy="2644274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396598">
                  <a:extLst>
                    <a:ext uri="{9D8B030D-6E8A-4147-A177-3AD203B41FA5}">
                      <a16:colId xmlns:a16="http://schemas.microsoft.com/office/drawing/2014/main" val="1350228607"/>
                    </a:ext>
                  </a:extLst>
                </a:gridCol>
                <a:gridCol w="7041812">
                  <a:extLst>
                    <a:ext uri="{9D8B030D-6E8A-4147-A177-3AD203B41FA5}">
                      <a16:colId xmlns:a16="http://schemas.microsoft.com/office/drawing/2014/main" val="94607758"/>
                    </a:ext>
                  </a:extLst>
                </a:gridCol>
              </a:tblGrid>
              <a:tr h="511261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/>
                        <a:t>프로필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D7">
                        <a:alpha val="5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/>
                        <a:t>개요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D7">
                        <a:alpha val="5254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321995"/>
                  </a:ext>
                </a:extLst>
              </a:tr>
              <a:tr h="500254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300" b="0" dirty="0"/>
                        <a:t>연령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/>
                        <a:t>20</a:t>
                      </a:r>
                      <a:r>
                        <a:rPr lang="ko-KR" altLang="en-US" sz="1200" dirty="0"/>
                        <a:t>대 </a:t>
                      </a:r>
                      <a:r>
                        <a:rPr lang="en-US" altLang="ko-KR" sz="1200" dirty="0"/>
                        <a:t>: 3</a:t>
                      </a:r>
                      <a:r>
                        <a:rPr lang="ko-KR" altLang="en-US" sz="1200" dirty="0"/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708427"/>
                  </a:ext>
                </a:extLst>
              </a:tr>
              <a:tr h="511262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300" b="0" dirty="0"/>
                        <a:t>직업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/>
                        <a:t>IT </a:t>
                      </a:r>
                      <a:r>
                        <a:rPr lang="ko-KR" altLang="en-US" sz="1200" dirty="0"/>
                        <a:t>계열 </a:t>
                      </a:r>
                      <a:r>
                        <a:rPr lang="ko-KR" altLang="en-US" sz="1200" dirty="0" err="1" smtClean="0"/>
                        <a:t>학원</a:t>
                      </a:r>
                      <a:r>
                        <a:rPr lang="ko-KR" altLang="en-US" sz="1200" baseline="0" dirty="0" err="1" smtClean="0"/>
                        <a:t>생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93637"/>
                  </a:ext>
                </a:extLst>
              </a:tr>
              <a:tr h="511262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500" b="0" dirty="0"/>
                        <a:t>Site</a:t>
                      </a:r>
                      <a:endParaRPr lang="ko-KR" altLang="en-US" sz="15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/>
                        <a:t>여기어때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야놀자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호텔스컴바인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971914"/>
                  </a:ext>
                </a:extLst>
              </a:tr>
              <a:tr h="511262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300" b="0" dirty="0"/>
                        <a:t>참고사항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smtClean="0"/>
                        <a:t>기본적인 </a:t>
                      </a:r>
                      <a:r>
                        <a:rPr lang="en-US" altLang="ko-KR" sz="1200" dirty="0" smtClean="0"/>
                        <a:t>IT</a:t>
                      </a:r>
                      <a:r>
                        <a:rPr lang="ko-KR" altLang="en-US" sz="1200" dirty="0" smtClean="0"/>
                        <a:t>관련 지식을 겸비하고 있는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학원생을</a:t>
                      </a:r>
                      <a:r>
                        <a:rPr lang="ko-KR" altLang="en-US" sz="1200" baseline="0" dirty="0" smtClean="0"/>
                        <a:t> 대상으로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/>
                        <a:t>정확한 피드백을 받을</a:t>
                      </a:r>
                      <a:r>
                        <a:rPr lang="ko-KR" altLang="en-US" sz="1200" baseline="0" dirty="0"/>
                        <a:t> </a:t>
                      </a:r>
                      <a:r>
                        <a:rPr lang="ko-KR" altLang="en-US" sz="1200" baseline="0" dirty="0" smtClean="0"/>
                        <a:t>수 있음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aseline="0" dirty="0" smtClean="0"/>
                        <a:t>다른 </a:t>
                      </a:r>
                      <a:r>
                        <a:rPr lang="ko-KR" altLang="en-US" sz="1200" baseline="0" dirty="0"/>
                        <a:t>호텔 </a:t>
                      </a:r>
                      <a:r>
                        <a:rPr lang="ko-KR" altLang="en-US" sz="1200" baseline="0" dirty="0" err="1" smtClean="0"/>
                        <a:t>예약사이트</a:t>
                      </a:r>
                      <a:r>
                        <a:rPr lang="ko-KR" altLang="en-US" sz="1200" baseline="0" dirty="0" smtClean="0"/>
                        <a:t> 및 앱을 </a:t>
                      </a:r>
                      <a:r>
                        <a:rPr lang="ko-KR" altLang="en-US" sz="1200" baseline="0" dirty="0"/>
                        <a:t>이용한 경험이 </a:t>
                      </a:r>
                      <a:r>
                        <a:rPr lang="ko-KR" altLang="en-US" sz="1200" baseline="0" dirty="0" smtClean="0"/>
                        <a:t>있어 </a:t>
                      </a:r>
                      <a:r>
                        <a:rPr lang="ko-KR" altLang="en-US" sz="1200" baseline="0" dirty="0"/>
                        <a:t>평가 할 때에 </a:t>
                      </a:r>
                      <a:r>
                        <a:rPr lang="ko-KR" altLang="en-US" sz="1200" baseline="0" dirty="0" smtClean="0"/>
                        <a:t>구체적인 비교가 가능함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061739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98258"/>
              </p:ext>
            </p:extLst>
          </p:nvPr>
        </p:nvGraphicFramePr>
        <p:xfrm>
          <a:off x="681038" y="4365818"/>
          <a:ext cx="8438410" cy="219621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787154">
                  <a:extLst>
                    <a:ext uri="{9D8B030D-6E8A-4147-A177-3AD203B41FA5}">
                      <a16:colId xmlns:a16="http://schemas.microsoft.com/office/drawing/2014/main" val="1350228607"/>
                    </a:ext>
                  </a:extLst>
                </a:gridCol>
                <a:gridCol w="824247">
                  <a:extLst>
                    <a:ext uri="{9D8B030D-6E8A-4147-A177-3AD203B41FA5}">
                      <a16:colId xmlns:a16="http://schemas.microsoft.com/office/drawing/2014/main" val="2240546463"/>
                    </a:ext>
                  </a:extLst>
                </a:gridCol>
                <a:gridCol w="824248">
                  <a:extLst>
                    <a:ext uri="{9D8B030D-6E8A-4147-A177-3AD203B41FA5}">
                      <a16:colId xmlns:a16="http://schemas.microsoft.com/office/drawing/2014/main" val="987141070"/>
                    </a:ext>
                  </a:extLst>
                </a:gridCol>
                <a:gridCol w="850006">
                  <a:extLst>
                    <a:ext uri="{9D8B030D-6E8A-4147-A177-3AD203B41FA5}">
                      <a16:colId xmlns:a16="http://schemas.microsoft.com/office/drawing/2014/main" val="3922515343"/>
                    </a:ext>
                  </a:extLst>
                </a:gridCol>
                <a:gridCol w="2294770">
                  <a:extLst>
                    <a:ext uri="{9D8B030D-6E8A-4147-A177-3AD203B41FA5}">
                      <a16:colId xmlns:a16="http://schemas.microsoft.com/office/drawing/2014/main" val="2075105721"/>
                    </a:ext>
                  </a:extLst>
                </a:gridCol>
                <a:gridCol w="2857985">
                  <a:extLst>
                    <a:ext uri="{9D8B030D-6E8A-4147-A177-3AD203B41FA5}">
                      <a16:colId xmlns:a16="http://schemas.microsoft.com/office/drawing/2014/main" val="1420455079"/>
                    </a:ext>
                  </a:extLst>
                </a:gridCol>
              </a:tblGrid>
              <a:tr h="263606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D7">
                        <a:alpha val="5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/>
                        <a:t>직업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D7">
                        <a:alpha val="5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/>
                        <a:t>연령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D7">
                        <a:alpha val="5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/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D7">
                        <a:alpha val="5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/>
                        <a:t>사용</a:t>
                      </a:r>
                      <a:r>
                        <a:rPr lang="en-US" altLang="ko-KR" sz="1200" dirty="0"/>
                        <a:t>SITE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D7">
                        <a:alpha val="5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/>
                        <a:t>사용 이유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D7">
                        <a:alpha val="5254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321995"/>
                  </a:ext>
                </a:extLst>
              </a:tr>
              <a:tr h="725608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/>
                        <a:t>조</a:t>
                      </a:r>
                      <a:r>
                        <a:rPr lang="en-US" altLang="ko-KR" sz="1200" dirty="0"/>
                        <a:t>**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/>
                        <a:t>학생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/>
                        <a:t>27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/>
                        <a:t>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여기어때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야놀자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/>
                        <a:t>평소에 여행이 관심이 많고 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여기어때와 </a:t>
                      </a:r>
                      <a:r>
                        <a:rPr lang="ko-KR" altLang="en-US" sz="1200" dirty="0" err="1"/>
                        <a:t>야놀자</a:t>
                      </a:r>
                      <a:r>
                        <a:rPr lang="ko-KR" altLang="en-US" sz="1200" dirty="0"/>
                        <a:t> 어플을 통해 숙소를 예약함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358849"/>
                  </a:ext>
                </a:extLst>
              </a:tr>
              <a:tr h="494607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/>
                        <a:t>이</a:t>
                      </a:r>
                      <a:r>
                        <a:rPr lang="en-US" altLang="ko-KR" sz="1200" dirty="0"/>
                        <a:t>**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/>
                        <a:t>학생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/>
                        <a:t>27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/>
                        <a:t>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/>
                        <a:t>야놀자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/>
                        <a:t>야놀자</a:t>
                      </a:r>
                      <a:r>
                        <a:rPr lang="ko-KR" altLang="en-US" sz="1200" dirty="0"/>
                        <a:t> 어플 이용 경험이 </a:t>
                      </a:r>
                      <a:r>
                        <a:rPr lang="ko-KR" altLang="en-US" sz="1200" dirty="0" smtClean="0"/>
                        <a:t>다수 있음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258623"/>
                  </a:ext>
                </a:extLst>
              </a:tr>
              <a:tr h="494607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/>
                        <a:t>최</a:t>
                      </a:r>
                      <a:r>
                        <a:rPr lang="en-US" altLang="ko-KR" sz="1200" dirty="0"/>
                        <a:t>**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/>
                        <a:t>학생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/>
                        <a:t>26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/>
                        <a:t>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/>
                        <a:t>호텔스컴바인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여기어때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/>
                        <a:t>호텔스컴바인과</a:t>
                      </a:r>
                      <a:r>
                        <a:rPr lang="ko-KR" altLang="en-US" sz="1200" dirty="0"/>
                        <a:t> 여기어때 이벤트 </a:t>
                      </a:r>
                      <a:r>
                        <a:rPr lang="ko-KR" altLang="en-US" sz="1200" dirty="0" smtClean="0"/>
                        <a:t>소식을</a:t>
                      </a:r>
                      <a:r>
                        <a:rPr lang="ko-KR" altLang="en-US" sz="1200" baseline="0" dirty="0" smtClean="0"/>
                        <a:t> 정기적으로 </a:t>
                      </a:r>
                      <a:r>
                        <a:rPr lang="en-US" altLang="ko-KR" sz="1200" baseline="0" dirty="0" smtClean="0"/>
                        <a:t>SNS</a:t>
                      </a:r>
                      <a:r>
                        <a:rPr lang="ko-KR" altLang="en-US" sz="1200" baseline="0" dirty="0" smtClean="0"/>
                        <a:t>알림을 통해 받음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38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363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575192" y="270666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730526" y="270666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885862" y="270666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041196" y="270666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196531" y="2706662"/>
            <a:ext cx="149121" cy="149121"/>
          </a:xfrm>
          <a:prstGeom prst="rect">
            <a:avLst/>
          </a:prstGeom>
          <a:solidFill>
            <a:srgbClr val="E2C2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351865" y="2706662"/>
            <a:ext cx="149121" cy="149121"/>
          </a:xfrm>
          <a:prstGeom prst="rect">
            <a:avLst/>
          </a:prstGeom>
          <a:solidFill>
            <a:srgbClr val="E2C2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507200" y="2706662"/>
            <a:ext cx="149121" cy="149121"/>
          </a:xfrm>
          <a:prstGeom prst="rect">
            <a:avLst/>
          </a:prstGeom>
          <a:solidFill>
            <a:srgbClr val="E2C2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662535" y="270666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817869" y="270666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973204" y="270666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128539" y="270666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575192" y="286077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730526" y="286077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885862" y="286077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7041196" y="2860777"/>
            <a:ext cx="149121" cy="149121"/>
          </a:xfrm>
          <a:prstGeom prst="rect">
            <a:avLst/>
          </a:prstGeom>
          <a:solidFill>
            <a:srgbClr val="E2C2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196531" y="286077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7351865" y="286077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7507200" y="286077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662535" y="2860777"/>
            <a:ext cx="149121" cy="149121"/>
          </a:xfrm>
          <a:prstGeom prst="rect">
            <a:avLst/>
          </a:prstGeom>
          <a:solidFill>
            <a:srgbClr val="E2C2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7817869" y="286077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7973204" y="286077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8128539" y="286077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575192" y="301489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6730526" y="301489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6885862" y="301489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7041196" y="301489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7196531" y="301489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7351865" y="301489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7507200" y="301489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7662535" y="3014893"/>
            <a:ext cx="149121" cy="149121"/>
          </a:xfrm>
          <a:prstGeom prst="rect">
            <a:avLst/>
          </a:prstGeom>
          <a:solidFill>
            <a:srgbClr val="E2C2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7817869" y="301489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7973204" y="301489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8128539" y="301489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6575192" y="3168711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6730526" y="3168711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6885862" y="3168711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7041196" y="3168711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7196531" y="3168711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7351865" y="3168711"/>
            <a:ext cx="149121" cy="149121"/>
          </a:xfrm>
          <a:prstGeom prst="rect">
            <a:avLst/>
          </a:prstGeom>
          <a:solidFill>
            <a:srgbClr val="E2C2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7507200" y="3168711"/>
            <a:ext cx="149121" cy="149121"/>
          </a:xfrm>
          <a:prstGeom prst="rect">
            <a:avLst/>
          </a:prstGeom>
          <a:solidFill>
            <a:srgbClr val="E2C2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7662535" y="3168711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7817869" y="3168711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7973204" y="3168711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8128539" y="3168711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6575192" y="332282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6730526" y="332282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6885862" y="332282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7041196" y="332282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7196531" y="3322827"/>
            <a:ext cx="149121" cy="149121"/>
          </a:xfrm>
          <a:prstGeom prst="rect">
            <a:avLst/>
          </a:prstGeom>
          <a:solidFill>
            <a:srgbClr val="E2C2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7351865" y="332282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7507200" y="332282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7662535" y="332282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7817869" y="332282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7973204" y="332282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8128539" y="332282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6575192" y="347513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6730526" y="347513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6885862" y="347513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7041196" y="3475133"/>
            <a:ext cx="149121" cy="149121"/>
          </a:xfrm>
          <a:prstGeom prst="rect">
            <a:avLst/>
          </a:prstGeom>
          <a:solidFill>
            <a:srgbClr val="E2C2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7196531" y="347513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7351865" y="347513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7507200" y="347513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7662535" y="347513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7817869" y="347513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7973204" y="347513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8128539" y="347513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6575192" y="362939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6730526" y="362939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6885862" y="362939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7041196" y="3629392"/>
            <a:ext cx="149121" cy="149121"/>
          </a:xfrm>
          <a:prstGeom prst="rect">
            <a:avLst/>
          </a:prstGeom>
          <a:solidFill>
            <a:srgbClr val="E2C2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7196531" y="3629392"/>
            <a:ext cx="149121" cy="149121"/>
          </a:xfrm>
          <a:prstGeom prst="rect">
            <a:avLst/>
          </a:prstGeom>
          <a:solidFill>
            <a:srgbClr val="E2C2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7351865" y="3629392"/>
            <a:ext cx="149121" cy="149121"/>
          </a:xfrm>
          <a:prstGeom prst="rect">
            <a:avLst/>
          </a:prstGeom>
          <a:solidFill>
            <a:srgbClr val="E2C2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7507200" y="3629392"/>
            <a:ext cx="149121" cy="149121"/>
          </a:xfrm>
          <a:prstGeom prst="rect">
            <a:avLst/>
          </a:prstGeom>
          <a:solidFill>
            <a:srgbClr val="E2C2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7662535" y="3629392"/>
            <a:ext cx="149121" cy="149121"/>
          </a:xfrm>
          <a:prstGeom prst="rect">
            <a:avLst/>
          </a:prstGeom>
          <a:solidFill>
            <a:srgbClr val="E2C2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7817869" y="362939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7973204" y="362939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8128539" y="362939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TextBox 118"/>
          <p:cNvSpPr txBox="1"/>
          <p:nvPr/>
        </p:nvSpPr>
        <p:spPr>
          <a:xfrm>
            <a:off x="1621288" y="2720051"/>
            <a:ext cx="2986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800" b="1" dirty="0">
                <a:gradFill>
                  <a:gsLst>
                    <a:gs pos="83000">
                      <a:srgbClr val="E2C2C0"/>
                    </a:gs>
                    <a:gs pos="100000">
                      <a:srgbClr val="E2C2C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사용성테스트 수행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65205" y="3352504"/>
            <a:ext cx="4390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| </a:t>
            </a:r>
            <a:r>
              <a:rPr lang="ko-KR" altLang="en-US" sz="12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테스트 수행 방법 및 절차 </a:t>
            </a:r>
            <a:r>
              <a:rPr lang="en-US" altLang="ko-KR" sz="12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| </a:t>
            </a:r>
            <a:r>
              <a:rPr lang="ko-KR" altLang="en-US" sz="12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테스트 평가 항목 </a:t>
            </a:r>
            <a:r>
              <a:rPr lang="en-US" altLang="ko-KR" sz="12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| </a:t>
            </a:r>
            <a:r>
              <a:rPr lang="ko-KR" altLang="en-US" sz="12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테스트  시나리오 </a:t>
            </a:r>
            <a:r>
              <a:rPr lang="en-US" altLang="ko-KR" sz="12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|</a:t>
            </a:r>
          </a:p>
          <a:p>
            <a:pPr algn="r"/>
            <a:r>
              <a:rPr lang="en-US" altLang="ko-KR" sz="12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| </a:t>
            </a:r>
            <a:r>
              <a:rPr lang="ko-KR" altLang="en-US" sz="12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만족도 조사 </a:t>
            </a:r>
            <a:r>
              <a:rPr lang="en-US" altLang="ko-KR" sz="12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| </a:t>
            </a:r>
            <a:r>
              <a:rPr lang="ko-KR" altLang="en-US" sz="12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사용성 테스트 진행 사진 </a:t>
            </a:r>
            <a:r>
              <a:rPr lang="en-US" altLang="ko-KR" sz="12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| </a:t>
            </a:r>
            <a:r>
              <a:rPr lang="ko-KR" altLang="en-US" sz="1200" dirty="0" err="1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테이터</a:t>
            </a:r>
            <a:r>
              <a:rPr lang="ko-KR" altLang="en-US" sz="12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분석 </a:t>
            </a:r>
            <a:r>
              <a:rPr lang="en-US" altLang="ko-KR" sz="12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|</a:t>
            </a:r>
          </a:p>
        </p:txBody>
      </p:sp>
      <p:sp>
        <p:nvSpPr>
          <p:cNvPr id="103" name="직사각형 102"/>
          <p:cNvSpPr/>
          <p:nvPr/>
        </p:nvSpPr>
        <p:spPr>
          <a:xfrm>
            <a:off x="5503623" y="3599066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/>
          <p:cNvSpPr/>
          <p:nvPr/>
        </p:nvSpPr>
        <p:spPr>
          <a:xfrm>
            <a:off x="5503623" y="3469754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/>
          <p:cNvSpPr/>
          <p:nvPr/>
        </p:nvSpPr>
        <p:spPr>
          <a:xfrm>
            <a:off x="5503623" y="3343102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5503623" y="3216450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/>
          <p:cNvSpPr/>
          <p:nvPr/>
        </p:nvSpPr>
        <p:spPr>
          <a:xfrm>
            <a:off x="5503623" y="3089796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/>
          <p:cNvSpPr/>
          <p:nvPr/>
        </p:nvSpPr>
        <p:spPr>
          <a:xfrm>
            <a:off x="5503623" y="2963144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/>
          <p:cNvSpPr/>
          <p:nvPr/>
        </p:nvSpPr>
        <p:spPr>
          <a:xfrm>
            <a:off x="5373222" y="3522256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5244028" y="3422112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/>
          <p:cNvSpPr/>
          <p:nvPr/>
        </p:nvSpPr>
        <p:spPr>
          <a:xfrm>
            <a:off x="5114231" y="3324334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2" name="그룹 111"/>
          <p:cNvGrpSpPr/>
          <p:nvPr/>
        </p:nvGrpSpPr>
        <p:grpSpPr>
          <a:xfrm flipH="1">
            <a:off x="5634023" y="3324334"/>
            <a:ext cx="381154" cy="320084"/>
            <a:chOff x="5366826" y="1234036"/>
            <a:chExt cx="791448" cy="664640"/>
          </a:xfrm>
        </p:grpSpPr>
        <p:sp>
          <p:nvSpPr>
            <p:cNvPr id="113" name="직사각형 112"/>
            <p:cNvSpPr/>
            <p:nvPr/>
          </p:nvSpPr>
          <p:spPr>
            <a:xfrm>
              <a:off x="5904610" y="1645012"/>
              <a:ext cx="253664" cy="253664"/>
            </a:xfrm>
            <a:prstGeom prst="rect">
              <a:avLst/>
            </a:prstGeom>
            <a:solidFill>
              <a:srgbClr val="2727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5636344" y="1437068"/>
              <a:ext cx="253664" cy="253664"/>
            </a:xfrm>
            <a:prstGeom prst="rect">
              <a:avLst/>
            </a:prstGeom>
            <a:solidFill>
              <a:srgbClr val="2727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5366826" y="1234036"/>
              <a:ext cx="253664" cy="253664"/>
            </a:xfrm>
            <a:prstGeom prst="rect">
              <a:avLst/>
            </a:prstGeom>
            <a:solidFill>
              <a:srgbClr val="2727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6" name="직사각형 115"/>
          <p:cNvSpPr/>
          <p:nvPr/>
        </p:nvSpPr>
        <p:spPr>
          <a:xfrm flipV="1">
            <a:off x="5373222" y="2751534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/>
          <p:cNvSpPr/>
          <p:nvPr/>
        </p:nvSpPr>
        <p:spPr>
          <a:xfrm flipV="1">
            <a:off x="5244028" y="2851678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/>
          <p:cNvSpPr/>
          <p:nvPr/>
        </p:nvSpPr>
        <p:spPr>
          <a:xfrm flipV="1">
            <a:off x="5114231" y="2949456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/>
          <p:cNvSpPr/>
          <p:nvPr/>
        </p:nvSpPr>
        <p:spPr>
          <a:xfrm flipH="1" flipV="1">
            <a:off x="5634023" y="2751534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/>
          <p:cNvSpPr/>
          <p:nvPr/>
        </p:nvSpPr>
        <p:spPr>
          <a:xfrm flipH="1" flipV="1">
            <a:off x="5763217" y="2851678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 flipH="1" flipV="1">
            <a:off x="5893015" y="2949456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/>
          <p:cNvSpPr/>
          <p:nvPr/>
        </p:nvSpPr>
        <p:spPr>
          <a:xfrm>
            <a:off x="5503623" y="2835974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/>
          <p:cNvSpPr/>
          <p:nvPr/>
        </p:nvSpPr>
        <p:spPr>
          <a:xfrm>
            <a:off x="5503623" y="2706662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74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82828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82828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82828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47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51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55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59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63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67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71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 rot="16200000">
            <a:off x="4885622" y="-3682333"/>
            <a:ext cx="134756" cy="9906000"/>
          </a:xfrm>
          <a:prstGeom prst="rect">
            <a:avLst/>
          </a:prstGeom>
          <a:gradFill>
            <a:gsLst>
              <a:gs pos="47000">
                <a:srgbClr val="E3D8D5"/>
              </a:gs>
              <a:gs pos="0">
                <a:srgbClr val="D5C3BF"/>
              </a:gs>
              <a:gs pos="100000">
                <a:srgbClr val="D5C3BF"/>
              </a:gs>
            </a:gsLst>
            <a:lin ang="12000000" scaled="0"/>
          </a:gradFill>
          <a:ln>
            <a:noFill/>
          </a:ln>
          <a:effectLst>
            <a:outerShdw blurRad="114300" dist="38100" dir="8100000" algn="tr" rotWithShape="0">
              <a:srgbClr val="862631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8611" y="493580"/>
            <a:ext cx="990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SB 어그로 Bold" panose="02020603020101020101" pitchFamily="18" charset="-127"/>
                <a:ea typeface="SB 어그로 Bold" panose="02020603020101020101" pitchFamily="18" charset="-127"/>
              </a:rPr>
              <a:t>테스트 수행 방법 및 절차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-350176" y="1808638"/>
            <a:ext cx="10446676" cy="4582637"/>
          </a:xfrm>
          <a:prstGeom prst="roundRect">
            <a:avLst>
              <a:gd name="adj" fmla="val 0"/>
            </a:avLst>
          </a:prstGeom>
          <a:solidFill>
            <a:schemeClr val="bg1">
              <a:alpha val="52000"/>
            </a:schemeClr>
          </a:solidFill>
          <a:ln>
            <a:noFill/>
          </a:ln>
          <a:effectLst>
            <a:outerShdw blurRad="228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597688" y="3330976"/>
            <a:ext cx="2336799" cy="199503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buAutoNum type="arabicPeriod"/>
            </a:pPr>
            <a:r>
              <a:rPr lang="ko-KR" altLang="en-US" sz="1200" dirty="0" err="1" smtClean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숙소예약</a:t>
            </a:r>
            <a:r>
              <a:rPr lang="ko-KR" altLang="en-US" sz="1200" dirty="0" smtClean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사이트 </a:t>
            </a:r>
            <a:r>
              <a:rPr lang="en-US" altLang="ko-KR" sz="1200" dirty="0" smtClean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</a:t>
            </a:r>
            <a:r>
              <a:rPr lang="ko-KR" altLang="en-US" sz="1200" dirty="0" smtClean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 예약 절차에 대한 </a:t>
            </a:r>
            <a:r>
              <a:rPr lang="ko-KR" altLang="en-US" sz="1200" dirty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인지 여부 </a:t>
            </a:r>
            <a:r>
              <a:rPr lang="ko-KR" altLang="en-US" sz="1200" dirty="0" smtClean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확인</a:t>
            </a:r>
            <a:endParaRPr lang="en-US" altLang="ko-KR" sz="1200" dirty="0" smtClean="0">
              <a:gradFill>
                <a:gsLst>
                  <a:gs pos="83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28600" indent="-228600" algn="ctr">
              <a:buAutoNum type="arabicPeriod"/>
            </a:pPr>
            <a:r>
              <a:rPr lang="ko-KR" altLang="en-US" sz="1200" dirty="0" smtClean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평소 다수  이용 경험 여부 확인</a:t>
            </a:r>
            <a:endParaRPr lang="ko-KR" altLang="en-US" sz="1200" dirty="0">
              <a:gradFill>
                <a:gsLst>
                  <a:gs pos="83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111708" y="3330976"/>
            <a:ext cx="2258947" cy="199503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Task </a:t>
            </a:r>
            <a:r>
              <a:rPr lang="ko-KR" altLang="en-US" sz="1200" dirty="0" err="1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단위별</a:t>
            </a:r>
            <a:r>
              <a:rPr lang="ko-KR" altLang="en-US" sz="1200" dirty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수행 테스트</a:t>
            </a:r>
            <a:endParaRPr lang="en-US" altLang="ko-KR" sz="1200" dirty="0">
              <a:gradFill>
                <a:gsLst>
                  <a:gs pos="83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200" dirty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Task </a:t>
            </a:r>
            <a:r>
              <a:rPr lang="ko-KR" altLang="en-US" sz="1200" dirty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성공 여부 </a:t>
            </a:r>
            <a:r>
              <a:rPr lang="en-US" altLang="ko-KR" sz="1200" dirty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오류 </a:t>
            </a:r>
            <a:r>
              <a:rPr lang="ko-KR" altLang="en-US" sz="1200" dirty="0" err="1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발생여부</a:t>
            </a:r>
            <a:r>
              <a:rPr lang="ko-KR" altLang="en-US" sz="1200" dirty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빈도</a:t>
            </a:r>
            <a:r>
              <a:rPr lang="en-US" altLang="ko-KR" sz="1200" dirty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처리시간 등을 측정 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6478526" y="3330976"/>
            <a:ext cx="2303733" cy="199503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 </a:t>
            </a:r>
            <a:r>
              <a:rPr lang="ko-KR" altLang="en-US" sz="1200" dirty="0" smtClean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소감과 피드백을 </a:t>
            </a:r>
            <a:r>
              <a:rPr lang="ko-KR" altLang="en-US" sz="1200" dirty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통한 개선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011648" y="5326015"/>
            <a:ext cx="1656080" cy="124617"/>
          </a:xfrm>
          <a:prstGeom prst="rect">
            <a:avLst/>
          </a:prstGeom>
          <a:solidFill>
            <a:srgbClr val="7A5A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378466" y="5326014"/>
            <a:ext cx="1656080" cy="124617"/>
          </a:xfrm>
          <a:prstGeom prst="rect">
            <a:avLst/>
          </a:prstGeom>
          <a:solidFill>
            <a:srgbClr val="B97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745284" y="5326015"/>
            <a:ext cx="1656080" cy="124617"/>
          </a:xfrm>
          <a:prstGeom prst="rect">
            <a:avLst/>
          </a:prstGeom>
          <a:solidFill>
            <a:srgbClr val="7A5A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1744889" y="2191439"/>
            <a:ext cx="2189597" cy="480394"/>
          </a:xfrm>
          <a:prstGeom prst="roundRect">
            <a:avLst/>
          </a:prstGeom>
          <a:solidFill>
            <a:srgbClr val="7A5A6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83000">
                      <a:schemeClr val="bg1">
                        <a:alpha val="70000"/>
                      </a:schemeClr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사전 인터뷰 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4111707" y="2191439"/>
            <a:ext cx="2189597" cy="480394"/>
          </a:xfrm>
          <a:prstGeom prst="roundRect">
            <a:avLst/>
          </a:prstGeom>
          <a:solidFill>
            <a:srgbClr val="B9707E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83000">
                      <a:schemeClr val="bg1">
                        <a:alpha val="70000"/>
                      </a:schemeClr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 테스트 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6478526" y="2191439"/>
            <a:ext cx="2189597" cy="480394"/>
          </a:xfrm>
          <a:prstGeom prst="roundRect">
            <a:avLst/>
          </a:prstGeom>
          <a:solidFill>
            <a:srgbClr val="7A5A6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gradFill>
                  <a:gsLst>
                    <a:gs pos="83000">
                      <a:schemeClr val="bg1">
                        <a:alpha val="70000"/>
                      </a:schemeClr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 보고서 작성</a:t>
            </a:r>
          </a:p>
        </p:txBody>
      </p:sp>
    </p:spTree>
    <p:extLst>
      <p:ext uri="{BB962C8B-B14F-4D97-AF65-F5344CB8AC3E}">
        <p14:creationId xmlns:p14="http://schemas.microsoft.com/office/powerpoint/2010/main" val="95111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순서도: 지연 75"/>
          <p:cNvSpPr/>
          <p:nvPr/>
        </p:nvSpPr>
        <p:spPr>
          <a:xfrm>
            <a:off x="-1" y="1338044"/>
            <a:ext cx="5969133" cy="5519956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 rot="16200000">
            <a:off x="4885622" y="-3682333"/>
            <a:ext cx="134756" cy="9906000"/>
          </a:xfrm>
          <a:prstGeom prst="rect">
            <a:avLst/>
          </a:prstGeom>
          <a:gradFill>
            <a:gsLst>
              <a:gs pos="47000">
                <a:srgbClr val="E3D8D5"/>
              </a:gs>
              <a:gs pos="0">
                <a:srgbClr val="D5C3BF"/>
              </a:gs>
              <a:gs pos="100000">
                <a:srgbClr val="D5C3BF"/>
              </a:gs>
            </a:gsLst>
            <a:lin ang="12000000" scaled="0"/>
          </a:gradFill>
          <a:ln>
            <a:noFill/>
          </a:ln>
          <a:effectLst>
            <a:outerShdw blurRad="114300" dist="38100" dir="8100000" algn="tr" rotWithShape="0">
              <a:srgbClr val="862631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0" y="518898"/>
            <a:ext cx="990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SB 어그로 Bold" panose="02020603020101020101" pitchFamily="18" charset="-127"/>
                <a:ea typeface="SB 어그로 Bold" panose="02020603020101020101" pitchFamily="18" charset="-127"/>
              </a:rPr>
              <a:t>테스트 평가 항목</a:t>
            </a:r>
          </a:p>
        </p:txBody>
      </p:sp>
      <p:pic>
        <p:nvPicPr>
          <p:cNvPr id="38" name="그림 37" descr="Untitled-2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435" y="1338042"/>
            <a:ext cx="156698" cy="5519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800527"/>
              </p:ext>
            </p:extLst>
          </p:nvPr>
        </p:nvGraphicFramePr>
        <p:xfrm>
          <a:off x="603942" y="2388123"/>
          <a:ext cx="8721033" cy="3403078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443374">
                  <a:extLst>
                    <a:ext uri="{9D8B030D-6E8A-4147-A177-3AD203B41FA5}">
                      <a16:colId xmlns:a16="http://schemas.microsoft.com/office/drawing/2014/main" val="1616286384"/>
                    </a:ext>
                  </a:extLst>
                </a:gridCol>
                <a:gridCol w="1992626">
                  <a:extLst>
                    <a:ext uri="{9D8B030D-6E8A-4147-A177-3AD203B41FA5}">
                      <a16:colId xmlns:a16="http://schemas.microsoft.com/office/drawing/2014/main" val="2303735972"/>
                    </a:ext>
                  </a:extLst>
                </a:gridCol>
                <a:gridCol w="5285033">
                  <a:extLst>
                    <a:ext uri="{9D8B030D-6E8A-4147-A177-3AD203B41FA5}">
                      <a16:colId xmlns:a16="http://schemas.microsoft.com/office/drawing/2014/main" val="2934978285"/>
                    </a:ext>
                  </a:extLst>
                </a:gridCol>
              </a:tblGrid>
              <a:tr h="606644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600" dirty="0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D7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600" dirty="0"/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D7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600" dirty="0"/>
                        <a:t>평가기준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D7">
                        <a:alpha val="5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851328"/>
                  </a:ext>
                </a:extLst>
              </a:tr>
              <a:tr h="606646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800" b="1" dirty="0"/>
                        <a:t>1</a:t>
                      </a:r>
                      <a:endParaRPr lang="ko-KR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600" dirty="0"/>
                        <a:t>Task </a:t>
                      </a:r>
                      <a:r>
                        <a:rPr lang="ko-KR" altLang="en-US" sz="1600" dirty="0"/>
                        <a:t>성공률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/>
                        <a:t>정해진 시간 동안 </a:t>
                      </a:r>
                      <a:r>
                        <a:rPr lang="en-US" altLang="ko-KR" sz="1600" dirty="0"/>
                        <a:t>Task</a:t>
                      </a:r>
                      <a:r>
                        <a:rPr lang="ko-KR" altLang="en-US" sz="1600" dirty="0"/>
                        <a:t>를 성공 하였는지를 측정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383035"/>
                  </a:ext>
                </a:extLst>
              </a:tr>
              <a:tr h="606646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800" b="1" dirty="0"/>
                        <a:t>2</a:t>
                      </a:r>
                      <a:endParaRPr lang="ko-KR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600" dirty="0"/>
                        <a:t>Task </a:t>
                      </a:r>
                      <a:r>
                        <a:rPr lang="ko-KR" altLang="en-US" sz="1600" dirty="0"/>
                        <a:t>수행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/>
                        <a:t>Task</a:t>
                      </a:r>
                      <a:r>
                        <a:rPr lang="ko-KR" altLang="en-US" sz="1600" dirty="0"/>
                        <a:t>를 최종 완료하는데 필요한 시간 측정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199329"/>
                  </a:ext>
                </a:extLst>
              </a:tr>
              <a:tr h="976496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800" b="1" dirty="0"/>
                        <a:t>3</a:t>
                      </a:r>
                      <a:endParaRPr lang="ko-KR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600" dirty="0"/>
                        <a:t>에러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/>
                        <a:t>에러의 횟수 측정</a:t>
                      </a:r>
                      <a:endParaRPr lang="en-US" altLang="ko-KR" sz="1600" dirty="0"/>
                    </a:p>
                    <a:p>
                      <a:pPr marL="285750" indent="-28575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/>
                        <a:t>에러의 유형</a:t>
                      </a:r>
                      <a:r>
                        <a:rPr lang="ko-KR" altLang="en-US" sz="1600" baseline="0" dirty="0"/>
                        <a:t> </a:t>
                      </a:r>
                      <a:r>
                        <a:rPr lang="en-US" altLang="ko-KR" sz="1600" baseline="0" dirty="0"/>
                        <a:t>: </a:t>
                      </a:r>
                      <a:r>
                        <a:rPr lang="ko-KR" altLang="en-US" sz="1600" baseline="0" dirty="0"/>
                        <a:t>코드 오류 및 인식 불편함 측정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831093"/>
                  </a:ext>
                </a:extLst>
              </a:tr>
              <a:tr h="606646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800" b="1" dirty="0"/>
                        <a:t>4</a:t>
                      </a:r>
                      <a:endParaRPr lang="ko-KR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600" dirty="0"/>
                        <a:t>만족도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/>
                        <a:t>Task</a:t>
                      </a:r>
                      <a:r>
                        <a:rPr lang="ko-KR" altLang="en-US" sz="1600" dirty="0"/>
                        <a:t>를 완료 후 참가자가 느낀 만족도를 측정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5936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351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 rot="16200000">
            <a:off x="4885622" y="-3682333"/>
            <a:ext cx="134756" cy="9906000"/>
          </a:xfrm>
          <a:prstGeom prst="rect">
            <a:avLst/>
          </a:prstGeom>
          <a:gradFill>
            <a:gsLst>
              <a:gs pos="47000">
                <a:srgbClr val="E3D8D5"/>
              </a:gs>
              <a:gs pos="0">
                <a:srgbClr val="D5C3BF"/>
              </a:gs>
              <a:gs pos="100000">
                <a:srgbClr val="D5C3BF"/>
              </a:gs>
            </a:gsLst>
            <a:lin ang="12000000" scaled="0"/>
          </a:gradFill>
          <a:ln>
            <a:noFill/>
          </a:ln>
          <a:effectLst>
            <a:outerShdw blurRad="114300" dist="38100" dir="8100000" algn="tr" rotWithShape="0">
              <a:srgbClr val="862631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0" y="518898"/>
            <a:ext cx="990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SB 어그로 Bold" panose="02020603020101020101" pitchFamily="18" charset="-127"/>
                <a:ea typeface="SB 어그로 Bold" panose="02020603020101020101" pitchFamily="18" charset="-127"/>
              </a:rPr>
              <a:t>테스트 시나리오</a:t>
            </a:r>
          </a:p>
        </p:txBody>
      </p:sp>
      <p:pic>
        <p:nvPicPr>
          <p:cNvPr id="38" name="그림 37" descr="Untitled-2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435" y="1338042"/>
            <a:ext cx="156698" cy="5519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207554"/>
              </p:ext>
            </p:extLst>
          </p:nvPr>
        </p:nvGraphicFramePr>
        <p:xfrm>
          <a:off x="161865" y="1553092"/>
          <a:ext cx="9744134" cy="4978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785">
                  <a:extLst>
                    <a:ext uri="{9D8B030D-6E8A-4147-A177-3AD203B41FA5}">
                      <a16:colId xmlns:a16="http://schemas.microsoft.com/office/drawing/2014/main" val="3421486934"/>
                    </a:ext>
                  </a:extLst>
                </a:gridCol>
                <a:gridCol w="1278541">
                  <a:extLst>
                    <a:ext uri="{9D8B030D-6E8A-4147-A177-3AD203B41FA5}">
                      <a16:colId xmlns:a16="http://schemas.microsoft.com/office/drawing/2014/main" val="1822497373"/>
                    </a:ext>
                  </a:extLst>
                </a:gridCol>
                <a:gridCol w="2826734">
                  <a:extLst>
                    <a:ext uri="{9D8B030D-6E8A-4147-A177-3AD203B41FA5}">
                      <a16:colId xmlns:a16="http://schemas.microsoft.com/office/drawing/2014/main" val="2200314900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568340156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528322592"/>
                    </a:ext>
                  </a:extLst>
                </a:gridCol>
                <a:gridCol w="733424">
                  <a:extLst>
                    <a:ext uri="{9D8B030D-6E8A-4147-A177-3AD203B41FA5}">
                      <a16:colId xmlns:a16="http://schemas.microsoft.com/office/drawing/2014/main" val="266119280"/>
                    </a:ext>
                  </a:extLst>
                </a:gridCol>
              </a:tblGrid>
              <a:tr h="469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Main</a:t>
                      </a:r>
                      <a:r>
                        <a:rPr lang="ko-KR" altLang="en-US" sz="1200" dirty="0"/>
                        <a:t>이슈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D7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Sub</a:t>
                      </a:r>
                      <a:r>
                        <a:rPr lang="ko-KR" altLang="en-US" sz="1200" dirty="0"/>
                        <a:t>이슈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D7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Task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D7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예상이동경로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D7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조사 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D7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예상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 smtClean="0"/>
                        <a:t>시간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D7">
                        <a:alpha val="5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41805"/>
                  </a:ext>
                </a:extLst>
              </a:tr>
              <a:tr h="20834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/>
                        <a:t>숙소예약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숙소정보확인</a:t>
                      </a:r>
                      <a:endParaRPr lang="en-US" altLang="ko-KR" sz="12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최종 </a:t>
                      </a:r>
                      <a:r>
                        <a:rPr lang="ko-KR" altLang="en-US" sz="1200" dirty="0"/>
                        <a:t>결제 전 </a:t>
                      </a:r>
                      <a:r>
                        <a:rPr lang="ko-KR" altLang="en-US" sz="1200" dirty="0" smtClean="0"/>
                        <a:t>개인정보입력</a:t>
                      </a:r>
                      <a:endParaRPr lang="en-US" altLang="ko-KR" sz="12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smtClean="0"/>
                        <a:t>결제완료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메인화면에서 숙소 정보를 클릭 한 후</a:t>
                      </a:r>
                      <a:endParaRPr lang="en-US" altLang="ko-KR" sz="12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결제 전 개인정보를 입력 후에 </a:t>
                      </a:r>
                      <a:endParaRPr lang="en-US" altLang="ko-KR" sz="12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최종 결제창까지 완료하기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메인 화면 </a:t>
                      </a:r>
                      <a:r>
                        <a:rPr lang="en-US" altLang="ko-KR" sz="1200" dirty="0"/>
                        <a:t>&gt; </a:t>
                      </a:r>
                      <a:r>
                        <a:rPr lang="ko-KR" altLang="en-US" sz="1200" dirty="0" smtClean="0"/>
                        <a:t>숙소 조회</a:t>
                      </a:r>
                      <a:r>
                        <a:rPr lang="en-US" altLang="ko-KR" sz="1200" dirty="0" smtClean="0"/>
                        <a:t>&gt; </a:t>
                      </a:r>
                      <a:r>
                        <a:rPr lang="ko-KR" altLang="en-US" sz="1200" dirty="0" smtClean="0"/>
                        <a:t>결제하기 </a:t>
                      </a:r>
                      <a:r>
                        <a:rPr lang="en-US" altLang="ko-KR" sz="1200" dirty="0" smtClean="0"/>
                        <a:t>&gt; </a:t>
                      </a:r>
                      <a:r>
                        <a:rPr lang="ko-KR" altLang="en-US" sz="1200" dirty="0" smtClean="0"/>
                        <a:t>결제완료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숙소 </a:t>
                      </a:r>
                      <a:r>
                        <a:rPr lang="ko-KR" altLang="en-US" sz="1200" dirty="0" smtClean="0"/>
                        <a:t>정보</a:t>
                      </a:r>
                      <a:r>
                        <a:rPr lang="en-US" altLang="ko-KR" sz="1200" dirty="0" smtClean="0"/>
                        <a:t>,  </a:t>
                      </a:r>
                      <a:r>
                        <a:rPr lang="ko-KR" altLang="en-US" sz="1200" dirty="0" err="1" smtClean="0"/>
                        <a:t>결제창의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UI</a:t>
                      </a:r>
                      <a:r>
                        <a:rPr lang="ko-KR" altLang="en-US" sz="1200" dirty="0" smtClean="0"/>
                        <a:t>가 직관적인지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또는 예약에 필요한 버튼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기능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들의 가시성</a:t>
                      </a:r>
                      <a:r>
                        <a:rPr lang="ko-KR" altLang="en-US" sz="1200" baseline="0" dirty="0" smtClean="0"/>
                        <a:t> 상태 확인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3</a:t>
                      </a:r>
                      <a:r>
                        <a:rPr lang="ko-KR" altLang="en-US" sz="1200" dirty="0" smtClean="0"/>
                        <a:t>분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7282020"/>
                  </a:ext>
                </a:extLst>
              </a:tr>
              <a:tr h="12125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300" b="1" dirty="0"/>
                        <a:t>Footer</a:t>
                      </a:r>
                      <a:endParaRPr lang="ko-KR" altLang="en-US" sz="13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도움말</a:t>
                      </a:r>
                      <a:r>
                        <a:rPr lang="en-US" altLang="ko-KR" sz="1200" dirty="0"/>
                        <a:t>&amp;FAQ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2. </a:t>
                      </a:r>
                      <a:r>
                        <a:rPr lang="ko-KR" altLang="en-US" sz="1200" dirty="0" smtClean="0"/>
                        <a:t>이용약관</a:t>
                      </a:r>
                      <a:endParaRPr lang="en-US" altLang="ko-KR" sz="12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3. </a:t>
                      </a:r>
                      <a:r>
                        <a:rPr lang="ko-KR" altLang="en-US" sz="1200" dirty="0" err="1" smtClean="0"/>
                        <a:t>환불규정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키워드 정보를 확인한다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메인 화면  </a:t>
                      </a:r>
                      <a:r>
                        <a:rPr lang="en-US" altLang="ko-KR" sz="1200" dirty="0"/>
                        <a:t>&gt; </a:t>
                      </a:r>
                      <a:r>
                        <a:rPr lang="en-US" altLang="ko-KR" sz="1200" dirty="0" smtClean="0"/>
                        <a:t>FOOTER &gt; </a:t>
                      </a:r>
                      <a:r>
                        <a:rPr lang="ko-KR" altLang="en-US" sz="1200" dirty="0"/>
                        <a:t>각 컨텐츠들 클릭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예약 전 간단한 콘텐츠 </a:t>
                      </a:r>
                      <a:r>
                        <a:rPr lang="ko-KR" altLang="en-US" sz="1200" dirty="0" smtClean="0"/>
                        <a:t>확인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30</a:t>
                      </a:r>
                      <a:r>
                        <a:rPr lang="ko-KR" altLang="en-US" sz="1200" dirty="0"/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314676"/>
                  </a:ext>
                </a:extLst>
              </a:tr>
              <a:tr h="12125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/>
                        <a:t>회원가입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회원가입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/>
                        <a:t>닉네임과 아이디에 대한 유효성 검사</a:t>
                      </a:r>
                      <a:r>
                        <a:rPr lang="ko-KR" altLang="en-US" sz="1200" baseline="0" dirty="0" smtClean="0"/>
                        <a:t> 및 인증번호 확인 후 </a:t>
                      </a:r>
                      <a:r>
                        <a:rPr lang="ko-KR" altLang="en-US" sz="1200" dirty="0" smtClean="0"/>
                        <a:t>회원 </a:t>
                      </a:r>
                      <a:r>
                        <a:rPr lang="ko-KR" altLang="en-US" sz="1200" dirty="0"/>
                        <a:t>가입을 한다</a:t>
                      </a:r>
                      <a:r>
                        <a:rPr lang="en-US" altLang="ko-KR" sz="1200" dirty="0"/>
                        <a:t>.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메인 화면 </a:t>
                      </a:r>
                      <a:r>
                        <a:rPr lang="en-US" altLang="ko-KR" sz="1200" dirty="0"/>
                        <a:t>&gt; </a:t>
                      </a:r>
                      <a:r>
                        <a:rPr lang="ko-KR" altLang="en-US" sz="1200" dirty="0"/>
                        <a:t>로그인 화면 </a:t>
                      </a:r>
                      <a:r>
                        <a:rPr lang="en-US" altLang="ko-KR" sz="1200" dirty="0"/>
                        <a:t>&gt; </a:t>
                      </a:r>
                      <a:r>
                        <a:rPr lang="ko-KR" altLang="en-US" sz="1200" dirty="0"/>
                        <a:t>회원가입 화면 </a:t>
                      </a:r>
                      <a:r>
                        <a:rPr lang="en-US" altLang="ko-KR" sz="1200" dirty="0"/>
                        <a:t>&gt; </a:t>
                      </a:r>
                      <a:r>
                        <a:rPr lang="ko-KR" altLang="en-US" sz="1200" dirty="0"/>
                        <a:t>회원가입 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회원 가입 기능이 잘 작동하는지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40</a:t>
                      </a:r>
                      <a:r>
                        <a:rPr lang="ko-KR" altLang="en-US" sz="1200" dirty="0"/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143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191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순서도: 지연 75"/>
          <p:cNvSpPr/>
          <p:nvPr/>
        </p:nvSpPr>
        <p:spPr>
          <a:xfrm>
            <a:off x="-1" y="1338044"/>
            <a:ext cx="5969133" cy="5519956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 rot="16200000">
            <a:off x="4885622" y="-3682333"/>
            <a:ext cx="134756" cy="9906000"/>
          </a:xfrm>
          <a:prstGeom prst="rect">
            <a:avLst/>
          </a:prstGeom>
          <a:gradFill>
            <a:gsLst>
              <a:gs pos="47000">
                <a:srgbClr val="E3D8D5"/>
              </a:gs>
              <a:gs pos="0">
                <a:srgbClr val="D5C3BF"/>
              </a:gs>
              <a:gs pos="100000">
                <a:srgbClr val="D5C3BF"/>
              </a:gs>
            </a:gsLst>
            <a:lin ang="12000000" scaled="0"/>
          </a:gradFill>
          <a:ln>
            <a:noFill/>
          </a:ln>
          <a:effectLst>
            <a:outerShdw blurRad="114300" dist="38100" dir="8100000" algn="tr" rotWithShape="0">
              <a:srgbClr val="862631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" y="572271"/>
            <a:ext cx="990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SB 어그로 Bold" panose="02020603020101020101" pitchFamily="18" charset="-127"/>
                <a:ea typeface="SB 어그로 Bold" panose="02020603020101020101" pitchFamily="18" charset="-127"/>
              </a:rPr>
              <a:t>만족도 조사 </a:t>
            </a:r>
            <a:r>
              <a:rPr lang="en-US" altLang="ko-KR" sz="2400" spc="-1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SB 어그로 Bold" panose="02020603020101020101" pitchFamily="18" charset="-127"/>
                <a:ea typeface="SB 어그로 Bold" panose="02020603020101020101" pitchFamily="18" charset="-127"/>
              </a:rPr>
              <a:t>-1</a:t>
            </a:r>
            <a:endParaRPr lang="ko-KR" altLang="en-US" sz="2400" spc="-100" dirty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effectLst>
                <a:glow rad="228600">
                  <a:srgbClr val="E2C2C0">
                    <a:alpha val="40000"/>
                  </a:srgbClr>
                </a:glow>
              </a:effectLst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pic>
        <p:nvPicPr>
          <p:cNvPr id="38" name="그림 37" descr="Untitled-2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435" y="1338042"/>
            <a:ext cx="156698" cy="5519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289668"/>
              </p:ext>
            </p:extLst>
          </p:nvPr>
        </p:nvGraphicFramePr>
        <p:xfrm>
          <a:off x="58614" y="1427781"/>
          <a:ext cx="9788772" cy="4676739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3727940">
                  <a:extLst>
                    <a:ext uri="{9D8B030D-6E8A-4147-A177-3AD203B41FA5}">
                      <a16:colId xmlns:a16="http://schemas.microsoft.com/office/drawing/2014/main" val="1616286384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2387197726"/>
                    </a:ext>
                  </a:extLst>
                </a:gridCol>
                <a:gridCol w="1184030">
                  <a:extLst>
                    <a:ext uri="{9D8B030D-6E8A-4147-A177-3AD203B41FA5}">
                      <a16:colId xmlns:a16="http://schemas.microsoft.com/office/drawing/2014/main" val="1325518167"/>
                    </a:ext>
                  </a:extLst>
                </a:gridCol>
                <a:gridCol w="1207477">
                  <a:extLst>
                    <a:ext uri="{9D8B030D-6E8A-4147-A177-3AD203B41FA5}">
                      <a16:colId xmlns:a16="http://schemas.microsoft.com/office/drawing/2014/main" val="3670897053"/>
                    </a:ext>
                  </a:extLst>
                </a:gridCol>
                <a:gridCol w="1172308">
                  <a:extLst>
                    <a:ext uri="{9D8B030D-6E8A-4147-A177-3AD203B41FA5}">
                      <a16:colId xmlns:a16="http://schemas.microsoft.com/office/drawing/2014/main" val="1207042851"/>
                    </a:ext>
                  </a:extLst>
                </a:gridCol>
                <a:gridCol w="1301263">
                  <a:extLst>
                    <a:ext uri="{9D8B030D-6E8A-4147-A177-3AD203B41FA5}">
                      <a16:colId xmlns:a16="http://schemas.microsoft.com/office/drawing/2014/main" val="1962321043"/>
                    </a:ext>
                  </a:extLst>
                </a:gridCol>
              </a:tblGrid>
              <a:tr h="349387">
                <a:tc row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/>
                        <a:t>질문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D7">
                        <a:alpha val="52941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/>
                        <a:t>만족도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D7">
                        <a:alpha val="5294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851328"/>
                  </a:ext>
                </a:extLst>
              </a:tr>
              <a:tr h="225078"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/>
                        <a:t>매우 만족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D7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/>
                        <a:t>만족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D7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/>
                        <a:t>보통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D7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/>
                        <a:t>불만족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D7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/>
                        <a:t>매우 불만족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D7">
                        <a:alpha val="5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383035"/>
                  </a:ext>
                </a:extLst>
              </a:tr>
              <a:tr h="528241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/>
                        <a:t>1.  </a:t>
                      </a:r>
                      <a:r>
                        <a:rPr lang="ko-KR" altLang="en-US" sz="1100" dirty="0"/>
                        <a:t>메인 페이지 상단 메뉴를 통하여 쉽게 원하는 숙소에 접근할 수 있는가</a:t>
                      </a:r>
                      <a:r>
                        <a:rPr lang="en-US" altLang="ko-KR" sz="1100" dirty="0"/>
                        <a:t>?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/>
                        <a:t>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199329"/>
                  </a:ext>
                </a:extLst>
              </a:tr>
              <a:tr h="8056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2.</a:t>
                      </a:r>
                      <a:r>
                        <a:rPr lang="ko-KR" altLang="en-US" sz="1100" dirty="0"/>
                        <a:t> 한눈에 보기 쉽게 숙소가 정렬 되어있는가</a:t>
                      </a:r>
                      <a:r>
                        <a:rPr lang="en-US" altLang="ko-KR" sz="1100" dirty="0"/>
                        <a:t>?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dirty="0"/>
                        <a:t>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831093"/>
                  </a:ext>
                </a:extLst>
              </a:tr>
              <a:tr h="805613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/>
                        <a:t>3.</a:t>
                      </a:r>
                      <a:r>
                        <a:rPr lang="ko-KR" altLang="en-US" sz="1100" dirty="0"/>
                        <a:t>로그인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회원가입이 잘 구현 되어있는가</a:t>
                      </a:r>
                      <a:r>
                        <a:rPr lang="en-US" altLang="ko-KR" sz="1100" dirty="0"/>
                        <a:t>?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/>
                        <a:t>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593651"/>
                  </a:ext>
                </a:extLst>
              </a:tr>
              <a:tr h="8056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4.</a:t>
                      </a:r>
                      <a:r>
                        <a:rPr lang="ko-KR" altLang="en-US" sz="1100" dirty="0"/>
                        <a:t> 결제 전 숙소 정보를 잘 확인 할 수 있는가</a:t>
                      </a:r>
                      <a:r>
                        <a:rPr lang="en-US" altLang="ko-KR" sz="1100" dirty="0"/>
                        <a:t>?</a:t>
                      </a:r>
                      <a:r>
                        <a:rPr lang="ko-KR" altLang="en-US" sz="1100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/>
                        <a:t>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233729"/>
                  </a:ext>
                </a:extLst>
              </a:tr>
              <a:tr h="8056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5.</a:t>
                      </a:r>
                      <a:r>
                        <a:rPr lang="ko-KR" altLang="en-US" sz="1100" dirty="0"/>
                        <a:t> 숙소 예약하기 편리 한가</a:t>
                      </a:r>
                      <a:r>
                        <a:rPr lang="en-US" altLang="ko-KR" sz="1100" dirty="0"/>
                        <a:t>?</a:t>
                      </a:r>
                      <a:r>
                        <a:rPr lang="ko-KR" altLang="en-US" sz="1100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/>
                        <a:t>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3877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28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순서도: 지연 75"/>
          <p:cNvSpPr/>
          <p:nvPr/>
        </p:nvSpPr>
        <p:spPr>
          <a:xfrm>
            <a:off x="-1" y="1338044"/>
            <a:ext cx="5969133" cy="5519956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 rot="16200000">
            <a:off x="4885622" y="-3682333"/>
            <a:ext cx="134756" cy="9906000"/>
          </a:xfrm>
          <a:prstGeom prst="rect">
            <a:avLst/>
          </a:prstGeom>
          <a:gradFill>
            <a:gsLst>
              <a:gs pos="47000">
                <a:srgbClr val="E3D8D5"/>
              </a:gs>
              <a:gs pos="0">
                <a:srgbClr val="D5C3BF"/>
              </a:gs>
              <a:gs pos="100000">
                <a:srgbClr val="D5C3BF"/>
              </a:gs>
            </a:gsLst>
            <a:lin ang="12000000" scaled="0"/>
          </a:gradFill>
          <a:ln>
            <a:noFill/>
          </a:ln>
          <a:effectLst>
            <a:outerShdw blurRad="114300" dist="38100" dir="8100000" algn="tr" rotWithShape="0">
              <a:srgbClr val="862631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" y="572271"/>
            <a:ext cx="990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SB 어그로 Bold" panose="02020603020101020101" pitchFamily="18" charset="-127"/>
                <a:ea typeface="SB 어그로 Bold" panose="02020603020101020101" pitchFamily="18" charset="-127"/>
              </a:rPr>
              <a:t>만족도 조사 </a:t>
            </a:r>
            <a:r>
              <a:rPr lang="en-US" altLang="ko-KR" sz="2400" spc="-1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SB 어그로 Bold" panose="02020603020101020101" pitchFamily="18" charset="-127"/>
                <a:ea typeface="SB 어그로 Bold" panose="02020603020101020101" pitchFamily="18" charset="-127"/>
              </a:rPr>
              <a:t>-2</a:t>
            </a:r>
            <a:endParaRPr lang="ko-KR" altLang="en-US" sz="2400" spc="-100" dirty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effectLst>
                <a:glow rad="228600">
                  <a:srgbClr val="E2C2C0">
                    <a:alpha val="40000"/>
                  </a:srgbClr>
                </a:glow>
              </a:effectLst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pic>
        <p:nvPicPr>
          <p:cNvPr id="38" name="그림 37" descr="Untitled-2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435" y="1338042"/>
            <a:ext cx="156698" cy="5519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447339"/>
              </p:ext>
            </p:extLst>
          </p:nvPr>
        </p:nvGraphicFramePr>
        <p:xfrm>
          <a:off x="58614" y="1427781"/>
          <a:ext cx="9788772" cy="4720352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3727940">
                  <a:extLst>
                    <a:ext uri="{9D8B030D-6E8A-4147-A177-3AD203B41FA5}">
                      <a16:colId xmlns:a16="http://schemas.microsoft.com/office/drawing/2014/main" val="1616286384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2387197726"/>
                    </a:ext>
                  </a:extLst>
                </a:gridCol>
                <a:gridCol w="1184030">
                  <a:extLst>
                    <a:ext uri="{9D8B030D-6E8A-4147-A177-3AD203B41FA5}">
                      <a16:colId xmlns:a16="http://schemas.microsoft.com/office/drawing/2014/main" val="1325518167"/>
                    </a:ext>
                  </a:extLst>
                </a:gridCol>
                <a:gridCol w="1207477">
                  <a:extLst>
                    <a:ext uri="{9D8B030D-6E8A-4147-A177-3AD203B41FA5}">
                      <a16:colId xmlns:a16="http://schemas.microsoft.com/office/drawing/2014/main" val="3670897053"/>
                    </a:ext>
                  </a:extLst>
                </a:gridCol>
                <a:gridCol w="1172308">
                  <a:extLst>
                    <a:ext uri="{9D8B030D-6E8A-4147-A177-3AD203B41FA5}">
                      <a16:colId xmlns:a16="http://schemas.microsoft.com/office/drawing/2014/main" val="1207042851"/>
                    </a:ext>
                  </a:extLst>
                </a:gridCol>
                <a:gridCol w="1301263">
                  <a:extLst>
                    <a:ext uri="{9D8B030D-6E8A-4147-A177-3AD203B41FA5}">
                      <a16:colId xmlns:a16="http://schemas.microsoft.com/office/drawing/2014/main" val="1962321043"/>
                    </a:ext>
                  </a:extLst>
                </a:gridCol>
              </a:tblGrid>
              <a:tr h="349387">
                <a:tc row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/>
                        <a:t>질문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D7">
                        <a:alpha val="52941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/>
                        <a:t>만족도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D7">
                        <a:alpha val="5294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851328"/>
                  </a:ext>
                </a:extLst>
              </a:tr>
              <a:tr h="225078"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/>
                        <a:t>매우 만족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D7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/>
                        <a:t>만족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D7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/>
                        <a:t>보통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D7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/>
                        <a:t>불만족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D7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/>
                        <a:t>매우 불만족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D7">
                        <a:alpha val="5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383035"/>
                  </a:ext>
                </a:extLst>
              </a:tr>
              <a:tr h="805613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/>
                        <a:t>1.  </a:t>
                      </a:r>
                      <a:r>
                        <a:rPr lang="ko-KR" altLang="en-US" sz="1100" dirty="0"/>
                        <a:t>메인 페이지 상단 메뉴를 통하여 쉽게 원하는 숙소에 접근할 수 있는가</a:t>
                      </a:r>
                      <a:r>
                        <a:rPr lang="en-US" altLang="ko-KR" sz="1100" dirty="0"/>
                        <a:t>?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/>
                        <a:t>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199329"/>
                  </a:ext>
                </a:extLst>
              </a:tr>
              <a:tr h="8056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2.</a:t>
                      </a:r>
                      <a:r>
                        <a:rPr lang="ko-KR" altLang="en-US" sz="1100" dirty="0"/>
                        <a:t> 한눈에 보기 쉽게 숙소가 정렬 되어있는가</a:t>
                      </a:r>
                      <a:r>
                        <a:rPr lang="en-US" altLang="ko-KR" sz="1100" dirty="0"/>
                        <a:t>?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dirty="0"/>
                        <a:t>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831093"/>
                  </a:ext>
                </a:extLst>
              </a:tr>
              <a:tr h="805613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/>
                        <a:t>3.</a:t>
                      </a:r>
                      <a:r>
                        <a:rPr lang="ko-KR" altLang="en-US" sz="1100" dirty="0"/>
                        <a:t>로그인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회원가입이 잘 구현 되어있는가</a:t>
                      </a:r>
                      <a:r>
                        <a:rPr lang="en-US" altLang="ko-KR" sz="1100" dirty="0"/>
                        <a:t>?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dirty="0"/>
                        <a:t>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593651"/>
                  </a:ext>
                </a:extLst>
              </a:tr>
              <a:tr h="8056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4.</a:t>
                      </a:r>
                      <a:r>
                        <a:rPr lang="ko-KR" altLang="en-US" sz="1100" dirty="0"/>
                        <a:t> 결제 전 숙소 정보를 잘 확인 할 수 있는가</a:t>
                      </a:r>
                      <a:r>
                        <a:rPr lang="en-US" altLang="ko-KR" sz="1100" dirty="0"/>
                        <a:t>?</a:t>
                      </a:r>
                      <a:r>
                        <a:rPr lang="ko-KR" altLang="en-US" sz="1100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/>
                        <a:t>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233729"/>
                  </a:ext>
                </a:extLst>
              </a:tr>
              <a:tr h="8056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5.</a:t>
                      </a:r>
                      <a:r>
                        <a:rPr lang="ko-KR" altLang="en-US" sz="1100" dirty="0"/>
                        <a:t> 숙소 예약하기 편리 한가</a:t>
                      </a:r>
                      <a:r>
                        <a:rPr lang="en-US" altLang="ko-KR" sz="1100" dirty="0"/>
                        <a:t>?</a:t>
                      </a:r>
                      <a:r>
                        <a:rPr lang="ko-KR" altLang="en-US" sz="1100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dirty="0"/>
                        <a:t>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3877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744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순서도: 지연 75"/>
          <p:cNvSpPr/>
          <p:nvPr/>
        </p:nvSpPr>
        <p:spPr>
          <a:xfrm>
            <a:off x="-1" y="1338044"/>
            <a:ext cx="5969133" cy="5519956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 rot="16200000">
            <a:off x="4885622" y="-3682333"/>
            <a:ext cx="134756" cy="9906000"/>
          </a:xfrm>
          <a:prstGeom prst="rect">
            <a:avLst/>
          </a:prstGeom>
          <a:gradFill>
            <a:gsLst>
              <a:gs pos="47000">
                <a:srgbClr val="E3D8D5"/>
              </a:gs>
              <a:gs pos="0">
                <a:srgbClr val="D5C3BF"/>
              </a:gs>
              <a:gs pos="100000">
                <a:srgbClr val="D5C3BF"/>
              </a:gs>
            </a:gsLst>
            <a:lin ang="12000000" scaled="0"/>
          </a:gradFill>
          <a:ln>
            <a:noFill/>
          </a:ln>
          <a:effectLst>
            <a:outerShdw blurRad="114300" dist="38100" dir="8100000" algn="tr" rotWithShape="0">
              <a:srgbClr val="862631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" y="572271"/>
            <a:ext cx="990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SB 어그로 Bold" panose="02020603020101020101" pitchFamily="18" charset="-127"/>
                <a:ea typeface="SB 어그로 Bold" panose="02020603020101020101" pitchFamily="18" charset="-127"/>
              </a:rPr>
              <a:t>만족도 조사 </a:t>
            </a:r>
            <a:r>
              <a:rPr lang="en-US" altLang="ko-KR" sz="2400" spc="-1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SB 어그로 Bold" panose="02020603020101020101" pitchFamily="18" charset="-127"/>
                <a:ea typeface="SB 어그로 Bold" panose="02020603020101020101" pitchFamily="18" charset="-127"/>
              </a:rPr>
              <a:t>-3</a:t>
            </a:r>
            <a:endParaRPr lang="ko-KR" altLang="en-US" sz="2400" spc="-100" dirty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effectLst>
                <a:glow rad="228600">
                  <a:srgbClr val="E2C2C0">
                    <a:alpha val="40000"/>
                  </a:srgbClr>
                </a:glow>
              </a:effectLst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pic>
        <p:nvPicPr>
          <p:cNvPr id="38" name="그림 37" descr="Untitled-2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435" y="1338042"/>
            <a:ext cx="156698" cy="5519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949984"/>
              </p:ext>
            </p:extLst>
          </p:nvPr>
        </p:nvGraphicFramePr>
        <p:xfrm>
          <a:off x="58614" y="1427781"/>
          <a:ext cx="9788772" cy="4720352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3727940">
                  <a:extLst>
                    <a:ext uri="{9D8B030D-6E8A-4147-A177-3AD203B41FA5}">
                      <a16:colId xmlns:a16="http://schemas.microsoft.com/office/drawing/2014/main" val="1616286384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2387197726"/>
                    </a:ext>
                  </a:extLst>
                </a:gridCol>
                <a:gridCol w="1184030">
                  <a:extLst>
                    <a:ext uri="{9D8B030D-6E8A-4147-A177-3AD203B41FA5}">
                      <a16:colId xmlns:a16="http://schemas.microsoft.com/office/drawing/2014/main" val="1325518167"/>
                    </a:ext>
                  </a:extLst>
                </a:gridCol>
                <a:gridCol w="1207477">
                  <a:extLst>
                    <a:ext uri="{9D8B030D-6E8A-4147-A177-3AD203B41FA5}">
                      <a16:colId xmlns:a16="http://schemas.microsoft.com/office/drawing/2014/main" val="3670897053"/>
                    </a:ext>
                  </a:extLst>
                </a:gridCol>
                <a:gridCol w="1172308">
                  <a:extLst>
                    <a:ext uri="{9D8B030D-6E8A-4147-A177-3AD203B41FA5}">
                      <a16:colId xmlns:a16="http://schemas.microsoft.com/office/drawing/2014/main" val="1207042851"/>
                    </a:ext>
                  </a:extLst>
                </a:gridCol>
                <a:gridCol w="1301263">
                  <a:extLst>
                    <a:ext uri="{9D8B030D-6E8A-4147-A177-3AD203B41FA5}">
                      <a16:colId xmlns:a16="http://schemas.microsoft.com/office/drawing/2014/main" val="1962321043"/>
                    </a:ext>
                  </a:extLst>
                </a:gridCol>
              </a:tblGrid>
              <a:tr h="349387">
                <a:tc row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/>
                        <a:t>질문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D7">
                        <a:alpha val="52941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/>
                        <a:t>만족도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D7">
                        <a:alpha val="5294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851328"/>
                  </a:ext>
                </a:extLst>
              </a:tr>
              <a:tr h="225078"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/>
                        <a:t>매우 만족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D7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/>
                        <a:t>만족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D7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/>
                        <a:t>보통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D7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/>
                        <a:t>불만족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D7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/>
                        <a:t>매우 불만족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D7">
                        <a:alpha val="5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383035"/>
                  </a:ext>
                </a:extLst>
              </a:tr>
              <a:tr h="805613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/>
                        <a:t>1.  </a:t>
                      </a:r>
                      <a:r>
                        <a:rPr lang="ko-KR" altLang="en-US" sz="1100" dirty="0"/>
                        <a:t>메인 페이지 상단 메뉴를 통하여 쉽게 원하는 숙소에 접근할 수 있는가</a:t>
                      </a:r>
                      <a:r>
                        <a:rPr lang="en-US" altLang="ko-KR" sz="1100" dirty="0"/>
                        <a:t>?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dirty="0"/>
                        <a:t>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199329"/>
                  </a:ext>
                </a:extLst>
              </a:tr>
              <a:tr h="8056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2.</a:t>
                      </a:r>
                      <a:r>
                        <a:rPr lang="ko-KR" altLang="en-US" sz="1100" dirty="0"/>
                        <a:t> 한눈에 보기 쉽게 숙소가 정렬 되어있는가</a:t>
                      </a:r>
                      <a:r>
                        <a:rPr lang="en-US" altLang="ko-KR" sz="1100" dirty="0"/>
                        <a:t>?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/>
                        <a:t>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831093"/>
                  </a:ext>
                </a:extLst>
              </a:tr>
              <a:tr h="805613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/>
                        <a:t>3.</a:t>
                      </a:r>
                      <a:r>
                        <a:rPr lang="ko-KR" altLang="en-US" sz="1100" dirty="0"/>
                        <a:t>로그인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회원가입이 잘 구현 되어있는가</a:t>
                      </a:r>
                      <a:r>
                        <a:rPr lang="en-US" altLang="ko-KR" sz="1100" dirty="0"/>
                        <a:t>?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/>
                        <a:t>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593651"/>
                  </a:ext>
                </a:extLst>
              </a:tr>
              <a:tr h="8056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4.</a:t>
                      </a:r>
                      <a:r>
                        <a:rPr lang="ko-KR" altLang="en-US" sz="1100" dirty="0"/>
                        <a:t> 결제 전 숙소 정보를 잘 확인 할 수 있는가</a:t>
                      </a:r>
                      <a:r>
                        <a:rPr lang="en-US" altLang="ko-KR" sz="1100" dirty="0"/>
                        <a:t>?</a:t>
                      </a:r>
                      <a:r>
                        <a:rPr lang="ko-KR" altLang="en-US" sz="1100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/>
                        <a:t>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233729"/>
                  </a:ext>
                </a:extLst>
              </a:tr>
              <a:tr h="8056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5.</a:t>
                      </a:r>
                      <a:r>
                        <a:rPr lang="ko-KR" altLang="en-US" sz="1100" dirty="0"/>
                        <a:t> 숙소 예약하기 편리 한가</a:t>
                      </a:r>
                      <a:r>
                        <a:rPr lang="en-US" altLang="ko-KR" sz="1100" dirty="0"/>
                        <a:t>?</a:t>
                      </a:r>
                      <a:r>
                        <a:rPr lang="ko-KR" altLang="en-US" sz="1100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/>
                        <a:t>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EC">
                        <a:alpha val="5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3877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307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62E49"/>
            </a:gs>
            <a:gs pos="19165">
              <a:srgbClr val="393951"/>
            </a:gs>
            <a:gs pos="85000">
              <a:srgbClr val="A66B72"/>
            </a:gs>
            <a:gs pos="53181">
              <a:srgbClr val="64505F"/>
            </a:gs>
            <a:gs pos="72000">
              <a:srgbClr val="815D68"/>
            </a:gs>
            <a:gs pos="35100">
              <a:srgbClr val="484357"/>
            </a:gs>
            <a:gs pos="100000">
              <a:srgbClr val="CD7A7D"/>
            </a:gs>
          </a:gsLst>
          <a:lin ang="6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자유형 49"/>
          <p:cNvSpPr/>
          <p:nvPr/>
        </p:nvSpPr>
        <p:spPr>
          <a:xfrm>
            <a:off x="-9108500" y="5301738"/>
            <a:ext cx="18962630" cy="1556263"/>
          </a:xfrm>
          <a:custGeom>
            <a:avLst/>
            <a:gdLst>
              <a:gd name="connsiteX0" fmla="*/ 3009278 w 18962630"/>
              <a:gd name="connsiteY0" fmla="*/ 0 h 1556263"/>
              <a:gd name="connsiteX1" fmla="*/ 3043266 w 18962630"/>
              <a:gd name="connsiteY1" fmla="*/ 67975 h 1556263"/>
              <a:gd name="connsiteX2" fmla="*/ 3167887 w 18962630"/>
              <a:gd name="connsiteY2" fmla="*/ 22659 h 1556263"/>
              <a:gd name="connsiteX3" fmla="*/ 3303837 w 18962630"/>
              <a:gd name="connsiteY3" fmla="*/ 124621 h 1556263"/>
              <a:gd name="connsiteX4" fmla="*/ 3383142 w 18962630"/>
              <a:gd name="connsiteY4" fmla="*/ 135951 h 1556263"/>
              <a:gd name="connsiteX5" fmla="*/ 3507763 w 18962630"/>
              <a:gd name="connsiteY5" fmla="*/ 271901 h 1556263"/>
              <a:gd name="connsiteX6" fmla="*/ 3666372 w 18962630"/>
              <a:gd name="connsiteY6" fmla="*/ 385193 h 1556263"/>
              <a:gd name="connsiteX7" fmla="*/ 3666372 w 18962630"/>
              <a:gd name="connsiteY7" fmla="*/ 600448 h 1556263"/>
              <a:gd name="connsiteX8" fmla="*/ 3790993 w 18962630"/>
              <a:gd name="connsiteY8" fmla="*/ 713740 h 1556263"/>
              <a:gd name="connsiteX9" fmla="*/ 3813652 w 18962630"/>
              <a:gd name="connsiteY9" fmla="*/ 804374 h 1556263"/>
              <a:gd name="connsiteX10" fmla="*/ 3915614 w 18962630"/>
              <a:gd name="connsiteY10" fmla="*/ 827032 h 1556263"/>
              <a:gd name="connsiteX11" fmla="*/ 4040236 w 18962630"/>
              <a:gd name="connsiteY11" fmla="*/ 861020 h 1556263"/>
              <a:gd name="connsiteX12" fmla="*/ 4062894 w 18962630"/>
              <a:gd name="connsiteY12" fmla="*/ 883678 h 1556263"/>
              <a:gd name="connsiteX13" fmla="*/ 4266820 w 18962630"/>
              <a:gd name="connsiteY13" fmla="*/ 509814 h 1556263"/>
              <a:gd name="connsiteX14" fmla="*/ 4402770 w 18962630"/>
              <a:gd name="connsiteY14" fmla="*/ 555131 h 1556263"/>
              <a:gd name="connsiteX15" fmla="*/ 4436758 w 18962630"/>
              <a:gd name="connsiteY15" fmla="*/ 623106 h 1556263"/>
              <a:gd name="connsiteX16" fmla="*/ 4606696 w 18962630"/>
              <a:gd name="connsiteY16" fmla="*/ 985641 h 1556263"/>
              <a:gd name="connsiteX17" fmla="*/ 4765305 w 18962630"/>
              <a:gd name="connsiteY17" fmla="*/ 883678 h 1556263"/>
              <a:gd name="connsiteX18" fmla="*/ 4787963 w 18962630"/>
              <a:gd name="connsiteY18" fmla="*/ 759057 h 1556263"/>
              <a:gd name="connsiteX19" fmla="*/ 4810621 w 18962630"/>
              <a:gd name="connsiteY19" fmla="*/ 668423 h 1556263"/>
              <a:gd name="connsiteX20" fmla="*/ 4901255 w 18962630"/>
              <a:gd name="connsiteY20" fmla="*/ 702411 h 1556263"/>
              <a:gd name="connsiteX21" fmla="*/ 4946572 w 18962630"/>
              <a:gd name="connsiteY21" fmla="*/ 736398 h 1556263"/>
              <a:gd name="connsiteX22" fmla="*/ 5104628 w 18962630"/>
              <a:gd name="connsiteY22" fmla="*/ 1269839 h 1556263"/>
              <a:gd name="connsiteX23" fmla="*/ 5411069 w 18962630"/>
              <a:gd name="connsiteY23" fmla="*/ 1368690 h 1556263"/>
              <a:gd name="connsiteX24" fmla="*/ 5581007 w 18962630"/>
              <a:gd name="connsiteY24" fmla="*/ 1142106 h 1556263"/>
              <a:gd name="connsiteX25" fmla="*/ 5626324 w 18962630"/>
              <a:gd name="connsiteY25" fmla="*/ 1017485 h 1556263"/>
              <a:gd name="connsiteX26" fmla="*/ 5694299 w 18962630"/>
              <a:gd name="connsiteY26" fmla="*/ 1085460 h 1556263"/>
              <a:gd name="connsiteX27" fmla="*/ 5807591 w 18962630"/>
              <a:gd name="connsiteY27" fmla="*/ 1119448 h 1556263"/>
              <a:gd name="connsiteX28" fmla="*/ 5886896 w 18962630"/>
              <a:gd name="connsiteY28" fmla="*/ 960839 h 1556263"/>
              <a:gd name="connsiteX29" fmla="*/ 6034175 w 18962630"/>
              <a:gd name="connsiteY29" fmla="*/ 926851 h 1556263"/>
              <a:gd name="connsiteX30" fmla="*/ 6181455 w 18962630"/>
              <a:gd name="connsiteY30" fmla="*/ 677609 h 1556263"/>
              <a:gd name="connsiteX31" fmla="*/ 6328735 w 18962630"/>
              <a:gd name="connsiteY31" fmla="*/ 575646 h 1556263"/>
              <a:gd name="connsiteX32" fmla="*/ 6408039 w 18962630"/>
              <a:gd name="connsiteY32" fmla="*/ 485012 h 1556263"/>
              <a:gd name="connsiteX33" fmla="*/ 6543989 w 18962630"/>
              <a:gd name="connsiteY33" fmla="*/ 303745 h 1556263"/>
              <a:gd name="connsiteX34" fmla="*/ 6691269 w 18962630"/>
              <a:gd name="connsiteY34" fmla="*/ 247099 h 1556263"/>
              <a:gd name="connsiteX35" fmla="*/ 6895195 w 18962630"/>
              <a:gd name="connsiteY35" fmla="*/ 315074 h 1556263"/>
              <a:gd name="connsiteX36" fmla="*/ 6883866 w 18962630"/>
              <a:gd name="connsiteY36" fmla="*/ 496342 h 1556263"/>
              <a:gd name="connsiteX37" fmla="*/ 6883866 w 18962630"/>
              <a:gd name="connsiteY37" fmla="*/ 654950 h 1556263"/>
              <a:gd name="connsiteX38" fmla="*/ 6997158 w 18962630"/>
              <a:gd name="connsiteY38" fmla="*/ 620963 h 1556263"/>
              <a:gd name="connsiteX39" fmla="*/ 7031145 w 18962630"/>
              <a:gd name="connsiteY39" fmla="*/ 541658 h 1556263"/>
              <a:gd name="connsiteX40" fmla="*/ 7076462 w 18962630"/>
              <a:gd name="connsiteY40" fmla="*/ 632292 h 1556263"/>
              <a:gd name="connsiteX41" fmla="*/ 7325704 w 18962630"/>
              <a:gd name="connsiteY41" fmla="*/ 892864 h 1556263"/>
              <a:gd name="connsiteX42" fmla="*/ 7620264 w 18962630"/>
              <a:gd name="connsiteY42" fmla="*/ 915522 h 1556263"/>
              <a:gd name="connsiteX43" fmla="*/ 7914823 w 18962630"/>
              <a:gd name="connsiteY43" fmla="*/ 688938 h 1556263"/>
              <a:gd name="connsiteX44" fmla="*/ 7971469 w 18962630"/>
              <a:gd name="connsiteY44" fmla="*/ 575646 h 1556263"/>
              <a:gd name="connsiteX45" fmla="*/ 8266028 w 18962630"/>
              <a:gd name="connsiteY45" fmla="*/ 915522 h 1556263"/>
              <a:gd name="connsiteX46" fmla="*/ 8447295 w 18962630"/>
              <a:gd name="connsiteY46" fmla="*/ 779572 h 1556263"/>
              <a:gd name="connsiteX47" fmla="*/ 8447295 w 18962630"/>
              <a:gd name="connsiteY47" fmla="*/ 677609 h 1556263"/>
              <a:gd name="connsiteX48" fmla="*/ 8481283 w 18962630"/>
              <a:gd name="connsiteY48" fmla="*/ 620963 h 1556263"/>
              <a:gd name="connsiteX49" fmla="*/ 8537929 w 18962630"/>
              <a:gd name="connsiteY49" fmla="*/ 722926 h 1556263"/>
              <a:gd name="connsiteX50" fmla="*/ 8605904 w 18962630"/>
              <a:gd name="connsiteY50" fmla="*/ 575646 h 1556263"/>
              <a:gd name="connsiteX51" fmla="*/ 8639892 w 18962630"/>
              <a:gd name="connsiteY51" fmla="*/ 643621 h 1556263"/>
              <a:gd name="connsiteX52" fmla="*/ 8696538 w 18962630"/>
              <a:gd name="connsiteY52" fmla="*/ 519000 h 1556263"/>
              <a:gd name="connsiteX53" fmla="*/ 8741855 w 18962630"/>
              <a:gd name="connsiteY53" fmla="*/ 473683 h 1556263"/>
              <a:gd name="connsiteX54" fmla="*/ 8787171 w 18962630"/>
              <a:gd name="connsiteY54" fmla="*/ 462354 h 1556263"/>
              <a:gd name="connsiteX55" fmla="*/ 8855147 w 18962630"/>
              <a:gd name="connsiteY55" fmla="*/ 530329 h 1556263"/>
              <a:gd name="connsiteX56" fmla="*/ 8957109 w 18962630"/>
              <a:gd name="connsiteY56" fmla="*/ 643621 h 1556263"/>
              <a:gd name="connsiteX57" fmla="*/ 9093060 w 18962630"/>
              <a:gd name="connsiteY57" fmla="*/ 734255 h 1556263"/>
              <a:gd name="connsiteX58" fmla="*/ 9274327 w 18962630"/>
              <a:gd name="connsiteY58" fmla="*/ 734255 h 1556263"/>
              <a:gd name="connsiteX59" fmla="*/ 9455594 w 18962630"/>
              <a:gd name="connsiteY59" fmla="*/ 745584 h 1556263"/>
              <a:gd name="connsiteX60" fmla="*/ 9557557 w 18962630"/>
              <a:gd name="connsiteY60" fmla="*/ 722926 h 1556263"/>
              <a:gd name="connsiteX61" fmla="*/ 9614203 w 18962630"/>
              <a:gd name="connsiteY61" fmla="*/ 507671 h 1556263"/>
              <a:gd name="connsiteX62" fmla="*/ 9727495 w 18962630"/>
              <a:gd name="connsiteY62" fmla="*/ 439696 h 1556263"/>
              <a:gd name="connsiteX63" fmla="*/ 9852116 w 18962630"/>
              <a:gd name="connsiteY63" fmla="*/ 349062 h 1556263"/>
              <a:gd name="connsiteX64" fmla="*/ 9920535 w 18962630"/>
              <a:gd name="connsiteY64" fmla="*/ 390113 h 1556263"/>
              <a:gd name="connsiteX65" fmla="*/ 9920535 w 18962630"/>
              <a:gd name="connsiteY65" fmla="*/ 451490 h 1556263"/>
              <a:gd name="connsiteX66" fmla="*/ 10057433 w 18962630"/>
              <a:gd name="connsiteY66" fmla="*/ 226584 h 1556263"/>
              <a:gd name="connsiteX67" fmla="*/ 10102750 w 18962630"/>
              <a:gd name="connsiteY67" fmla="*/ 328547 h 1556263"/>
              <a:gd name="connsiteX68" fmla="*/ 10182055 w 18962630"/>
              <a:gd name="connsiteY68" fmla="*/ 328547 h 1556263"/>
              <a:gd name="connsiteX69" fmla="*/ 10329334 w 18962630"/>
              <a:gd name="connsiteY69" fmla="*/ 1110262 h 1556263"/>
              <a:gd name="connsiteX70" fmla="*/ 10623893 w 18962630"/>
              <a:gd name="connsiteY70" fmla="*/ 815703 h 1556263"/>
              <a:gd name="connsiteX71" fmla="*/ 10714527 w 18962630"/>
              <a:gd name="connsiteY71" fmla="*/ 623106 h 1556263"/>
              <a:gd name="connsiteX72" fmla="*/ 10782502 w 18962630"/>
              <a:gd name="connsiteY72" fmla="*/ 759057 h 1556263"/>
              <a:gd name="connsiteX73" fmla="*/ 11292317 w 18962630"/>
              <a:gd name="connsiteY73" fmla="*/ 1336846 h 1556263"/>
              <a:gd name="connsiteX74" fmla="*/ 11439596 w 18962630"/>
              <a:gd name="connsiteY74" fmla="*/ 985641 h 1556263"/>
              <a:gd name="connsiteX75" fmla="*/ 11450925 w 18962630"/>
              <a:gd name="connsiteY75" fmla="*/ 645765 h 1556263"/>
              <a:gd name="connsiteX76" fmla="*/ 11518901 w 18962630"/>
              <a:gd name="connsiteY76" fmla="*/ 543802 h 1556263"/>
              <a:gd name="connsiteX77" fmla="*/ 11518901 w 18962630"/>
              <a:gd name="connsiteY77" fmla="*/ 464498 h 1556263"/>
              <a:gd name="connsiteX78" fmla="*/ 11632193 w 18962630"/>
              <a:gd name="connsiteY78" fmla="*/ 521144 h 1556263"/>
              <a:gd name="connsiteX79" fmla="*/ 11813460 w 18962630"/>
              <a:gd name="connsiteY79" fmla="*/ 407852 h 1556263"/>
              <a:gd name="connsiteX80" fmla="*/ 11802131 w 18962630"/>
              <a:gd name="connsiteY80" fmla="*/ 351206 h 1556263"/>
              <a:gd name="connsiteX81" fmla="*/ 11892764 w 18962630"/>
              <a:gd name="connsiteY81" fmla="*/ 192597 h 1556263"/>
              <a:gd name="connsiteX82" fmla="*/ 11915423 w 18962630"/>
              <a:gd name="connsiteY82" fmla="*/ 11329 h 1556263"/>
              <a:gd name="connsiteX83" fmla="*/ 12051373 w 18962630"/>
              <a:gd name="connsiteY83" fmla="*/ 0 h 1556263"/>
              <a:gd name="connsiteX84" fmla="*/ 12085361 w 18962630"/>
              <a:gd name="connsiteY84" fmla="*/ 67975 h 1556263"/>
              <a:gd name="connsiteX85" fmla="*/ 12209982 w 18962630"/>
              <a:gd name="connsiteY85" fmla="*/ 22659 h 1556263"/>
              <a:gd name="connsiteX86" fmla="*/ 12345932 w 18962630"/>
              <a:gd name="connsiteY86" fmla="*/ 124621 h 1556263"/>
              <a:gd name="connsiteX87" fmla="*/ 12425237 w 18962630"/>
              <a:gd name="connsiteY87" fmla="*/ 135951 h 1556263"/>
              <a:gd name="connsiteX88" fmla="*/ 12549858 w 18962630"/>
              <a:gd name="connsiteY88" fmla="*/ 271901 h 1556263"/>
              <a:gd name="connsiteX89" fmla="*/ 12708467 w 18962630"/>
              <a:gd name="connsiteY89" fmla="*/ 385193 h 1556263"/>
              <a:gd name="connsiteX90" fmla="*/ 12708467 w 18962630"/>
              <a:gd name="connsiteY90" fmla="*/ 600448 h 1556263"/>
              <a:gd name="connsiteX91" fmla="*/ 12833088 w 18962630"/>
              <a:gd name="connsiteY91" fmla="*/ 713740 h 1556263"/>
              <a:gd name="connsiteX92" fmla="*/ 12855747 w 18962630"/>
              <a:gd name="connsiteY92" fmla="*/ 804374 h 1556263"/>
              <a:gd name="connsiteX93" fmla="*/ 12957709 w 18962630"/>
              <a:gd name="connsiteY93" fmla="*/ 827032 h 1556263"/>
              <a:gd name="connsiteX94" fmla="*/ 13082331 w 18962630"/>
              <a:gd name="connsiteY94" fmla="*/ 861020 h 1556263"/>
              <a:gd name="connsiteX95" fmla="*/ 13104989 w 18962630"/>
              <a:gd name="connsiteY95" fmla="*/ 883678 h 1556263"/>
              <a:gd name="connsiteX96" fmla="*/ 13308915 w 18962630"/>
              <a:gd name="connsiteY96" fmla="*/ 509814 h 1556263"/>
              <a:gd name="connsiteX97" fmla="*/ 13444865 w 18962630"/>
              <a:gd name="connsiteY97" fmla="*/ 555131 h 1556263"/>
              <a:gd name="connsiteX98" fmla="*/ 13478853 w 18962630"/>
              <a:gd name="connsiteY98" fmla="*/ 623106 h 1556263"/>
              <a:gd name="connsiteX99" fmla="*/ 13648791 w 18962630"/>
              <a:gd name="connsiteY99" fmla="*/ 985641 h 1556263"/>
              <a:gd name="connsiteX100" fmla="*/ 13807400 w 18962630"/>
              <a:gd name="connsiteY100" fmla="*/ 883678 h 1556263"/>
              <a:gd name="connsiteX101" fmla="*/ 13830058 w 18962630"/>
              <a:gd name="connsiteY101" fmla="*/ 759057 h 1556263"/>
              <a:gd name="connsiteX102" fmla="*/ 13852716 w 18962630"/>
              <a:gd name="connsiteY102" fmla="*/ 668423 h 1556263"/>
              <a:gd name="connsiteX103" fmla="*/ 13943350 w 18962630"/>
              <a:gd name="connsiteY103" fmla="*/ 702411 h 1556263"/>
              <a:gd name="connsiteX104" fmla="*/ 13988667 w 18962630"/>
              <a:gd name="connsiteY104" fmla="*/ 736398 h 1556263"/>
              <a:gd name="connsiteX105" fmla="*/ 14146723 w 18962630"/>
              <a:gd name="connsiteY105" fmla="*/ 1269839 h 1556263"/>
              <a:gd name="connsiteX106" fmla="*/ 14453164 w 18962630"/>
              <a:gd name="connsiteY106" fmla="*/ 1368690 h 1556263"/>
              <a:gd name="connsiteX107" fmla="*/ 14623102 w 18962630"/>
              <a:gd name="connsiteY107" fmla="*/ 1142106 h 1556263"/>
              <a:gd name="connsiteX108" fmla="*/ 14668419 w 18962630"/>
              <a:gd name="connsiteY108" fmla="*/ 1017485 h 1556263"/>
              <a:gd name="connsiteX109" fmla="*/ 14736394 w 18962630"/>
              <a:gd name="connsiteY109" fmla="*/ 1085460 h 1556263"/>
              <a:gd name="connsiteX110" fmla="*/ 14849686 w 18962630"/>
              <a:gd name="connsiteY110" fmla="*/ 1119448 h 1556263"/>
              <a:gd name="connsiteX111" fmla="*/ 14928991 w 18962630"/>
              <a:gd name="connsiteY111" fmla="*/ 960839 h 1556263"/>
              <a:gd name="connsiteX112" fmla="*/ 15076270 w 18962630"/>
              <a:gd name="connsiteY112" fmla="*/ 926851 h 1556263"/>
              <a:gd name="connsiteX113" fmla="*/ 15223550 w 18962630"/>
              <a:gd name="connsiteY113" fmla="*/ 677609 h 1556263"/>
              <a:gd name="connsiteX114" fmla="*/ 15370830 w 18962630"/>
              <a:gd name="connsiteY114" fmla="*/ 575646 h 1556263"/>
              <a:gd name="connsiteX115" fmla="*/ 15450134 w 18962630"/>
              <a:gd name="connsiteY115" fmla="*/ 485012 h 1556263"/>
              <a:gd name="connsiteX116" fmla="*/ 15586084 w 18962630"/>
              <a:gd name="connsiteY116" fmla="*/ 303745 h 1556263"/>
              <a:gd name="connsiteX117" fmla="*/ 15733364 w 18962630"/>
              <a:gd name="connsiteY117" fmla="*/ 247099 h 1556263"/>
              <a:gd name="connsiteX118" fmla="*/ 15937290 w 18962630"/>
              <a:gd name="connsiteY118" fmla="*/ 315074 h 1556263"/>
              <a:gd name="connsiteX119" fmla="*/ 15925961 w 18962630"/>
              <a:gd name="connsiteY119" fmla="*/ 496342 h 1556263"/>
              <a:gd name="connsiteX120" fmla="*/ 15925961 w 18962630"/>
              <a:gd name="connsiteY120" fmla="*/ 654950 h 1556263"/>
              <a:gd name="connsiteX121" fmla="*/ 16039253 w 18962630"/>
              <a:gd name="connsiteY121" fmla="*/ 620963 h 1556263"/>
              <a:gd name="connsiteX122" fmla="*/ 16073240 w 18962630"/>
              <a:gd name="connsiteY122" fmla="*/ 541658 h 1556263"/>
              <a:gd name="connsiteX123" fmla="*/ 16118557 w 18962630"/>
              <a:gd name="connsiteY123" fmla="*/ 632292 h 1556263"/>
              <a:gd name="connsiteX124" fmla="*/ 16367799 w 18962630"/>
              <a:gd name="connsiteY124" fmla="*/ 892864 h 1556263"/>
              <a:gd name="connsiteX125" fmla="*/ 16662359 w 18962630"/>
              <a:gd name="connsiteY125" fmla="*/ 915522 h 1556263"/>
              <a:gd name="connsiteX126" fmla="*/ 16956918 w 18962630"/>
              <a:gd name="connsiteY126" fmla="*/ 688938 h 1556263"/>
              <a:gd name="connsiteX127" fmla="*/ 17013564 w 18962630"/>
              <a:gd name="connsiteY127" fmla="*/ 575646 h 1556263"/>
              <a:gd name="connsiteX128" fmla="*/ 17308122 w 18962630"/>
              <a:gd name="connsiteY128" fmla="*/ 915522 h 1556263"/>
              <a:gd name="connsiteX129" fmla="*/ 17489390 w 18962630"/>
              <a:gd name="connsiteY129" fmla="*/ 779572 h 1556263"/>
              <a:gd name="connsiteX130" fmla="*/ 17489390 w 18962630"/>
              <a:gd name="connsiteY130" fmla="*/ 677609 h 1556263"/>
              <a:gd name="connsiteX131" fmla="*/ 17523378 w 18962630"/>
              <a:gd name="connsiteY131" fmla="*/ 620963 h 1556263"/>
              <a:gd name="connsiteX132" fmla="*/ 17580024 w 18962630"/>
              <a:gd name="connsiteY132" fmla="*/ 722926 h 1556263"/>
              <a:gd name="connsiteX133" fmla="*/ 17647998 w 18962630"/>
              <a:gd name="connsiteY133" fmla="*/ 575646 h 1556263"/>
              <a:gd name="connsiteX134" fmla="*/ 17681986 w 18962630"/>
              <a:gd name="connsiteY134" fmla="*/ 643621 h 1556263"/>
              <a:gd name="connsiteX135" fmla="*/ 17738634 w 18962630"/>
              <a:gd name="connsiteY135" fmla="*/ 519000 h 1556263"/>
              <a:gd name="connsiteX136" fmla="*/ 17783950 w 18962630"/>
              <a:gd name="connsiteY136" fmla="*/ 473683 h 1556263"/>
              <a:gd name="connsiteX137" fmla="*/ 17829266 w 18962630"/>
              <a:gd name="connsiteY137" fmla="*/ 462354 h 1556263"/>
              <a:gd name="connsiteX138" fmla="*/ 17897242 w 18962630"/>
              <a:gd name="connsiteY138" fmla="*/ 530329 h 1556263"/>
              <a:gd name="connsiteX139" fmla="*/ 17999204 w 18962630"/>
              <a:gd name="connsiteY139" fmla="*/ 643621 h 1556263"/>
              <a:gd name="connsiteX140" fmla="*/ 18135154 w 18962630"/>
              <a:gd name="connsiteY140" fmla="*/ 734255 h 1556263"/>
              <a:gd name="connsiteX141" fmla="*/ 18316422 w 18962630"/>
              <a:gd name="connsiteY141" fmla="*/ 734255 h 1556263"/>
              <a:gd name="connsiteX142" fmla="*/ 18497690 w 18962630"/>
              <a:gd name="connsiteY142" fmla="*/ 745584 h 1556263"/>
              <a:gd name="connsiteX143" fmla="*/ 18599652 w 18962630"/>
              <a:gd name="connsiteY143" fmla="*/ 722926 h 1556263"/>
              <a:gd name="connsiteX144" fmla="*/ 18656298 w 18962630"/>
              <a:gd name="connsiteY144" fmla="*/ 507671 h 1556263"/>
              <a:gd name="connsiteX145" fmla="*/ 18769590 w 18962630"/>
              <a:gd name="connsiteY145" fmla="*/ 439696 h 1556263"/>
              <a:gd name="connsiteX146" fmla="*/ 18894210 w 18962630"/>
              <a:gd name="connsiteY146" fmla="*/ 349062 h 1556263"/>
              <a:gd name="connsiteX147" fmla="*/ 18962630 w 18962630"/>
              <a:gd name="connsiteY147" fmla="*/ 390113 h 1556263"/>
              <a:gd name="connsiteX148" fmla="*/ 18962630 w 18962630"/>
              <a:gd name="connsiteY148" fmla="*/ 1556263 h 1556263"/>
              <a:gd name="connsiteX149" fmla="*/ 9920535 w 18962630"/>
              <a:gd name="connsiteY149" fmla="*/ 1556263 h 1556263"/>
              <a:gd name="connsiteX150" fmla="*/ 9920534 w 18962630"/>
              <a:gd name="connsiteY150" fmla="*/ 1556263 h 1556263"/>
              <a:gd name="connsiteX151" fmla="*/ 0 w 18962630"/>
              <a:gd name="connsiteY151" fmla="*/ 1556263 h 1556263"/>
              <a:gd name="connsiteX152" fmla="*/ 0 w 18962630"/>
              <a:gd name="connsiteY152" fmla="*/ 623583 h 1556263"/>
              <a:gd name="connsiteX153" fmla="*/ 97673 w 18962630"/>
              <a:gd name="connsiteY153" fmla="*/ 634436 h 1556263"/>
              <a:gd name="connsiteX154" fmla="*/ 165648 w 18962630"/>
              <a:gd name="connsiteY154" fmla="*/ 747728 h 1556263"/>
              <a:gd name="connsiteX155" fmla="*/ 222294 w 18962630"/>
              <a:gd name="connsiteY155" fmla="*/ 804374 h 1556263"/>
              <a:gd name="connsiteX156" fmla="*/ 290269 w 18962630"/>
              <a:gd name="connsiteY156" fmla="*/ 1155579 h 1556263"/>
              <a:gd name="connsiteX157" fmla="*/ 346915 w 18962630"/>
              <a:gd name="connsiteY157" fmla="*/ 1132921 h 1556263"/>
              <a:gd name="connsiteX158" fmla="*/ 426220 w 18962630"/>
              <a:gd name="connsiteY158" fmla="*/ 1257542 h 1556263"/>
              <a:gd name="connsiteX159" fmla="*/ 562170 w 18962630"/>
              <a:gd name="connsiteY159" fmla="*/ 1234883 h 1556263"/>
              <a:gd name="connsiteX160" fmla="*/ 664133 w 18962630"/>
              <a:gd name="connsiteY160" fmla="*/ 475827 h 1556263"/>
              <a:gd name="connsiteX161" fmla="*/ 720779 w 18962630"/>
              <a:gd name="connsiteY161" fmla="*/ 487156 h 1556263"/>
              <a:gd name="connsiteX162" fmla="*/ 766096 w 18962630"/>
              <a:gd name="connsiteY162" fmla="*/ 396522 h 1556263"/>
              <a:gd name="connsiteX163" fmla="*/ 856730 w 18962630"/>
              <a:gd name="connsiteY163" fmla="*/ 487156 h 1556263"/>
              <a:gd name="connsiteX164" fmla="*/ 1015338 w 18962630"/>
              <a:gd name="connsiteY164" fmla="*/ 226584 h 1556263"/>
              <a:gd name="connsiteX165" fmla="*/ 1060655 w 18962630"/>
              <a:gd name="connsiteY165" fmla="*/ 328547 h 1556263"/>
              <a:gd name="connsiteX166" fmla="*/ 1139960 w 18962630"/>
              <a:gd name="connsiteY166" fmla="*/ 328547 h 1556263"/>
              <a:gd name="connsiteX167" fmla="*/ 1287239 w 18962630"/>
              <a:gd name="connsiteY167" fmla="*/ 1110262 h 1556263"/>
              <a:gd name="connsiteX168" fmla="*/ 1581798 w 18962630"/>
              <a:gd name="connsiteY168" fmla="*/ 815703 h 1556263"/>
              <a:gd name="connsiteX169" fmla="*/ 1672432 w 18962630"/>
              <a:gd name="connsiteY169" fmla="*/ 623106 h 1556263"/>
              <a:gd name="connsiteX170" fmla="*/ 1740407 w 18962630"/>
              <a:gd name="connsiteY170" fmla="*/ 759057 h 1556263"/>
              <a:gd name="connsiteX171" fmla="*/ 2250222 w 18962630"/>
              <a:gd name="connsiteY171" fmla="*/ 1336846 h 1556263"/>
              <a:gd name="connsiteX172" fmla="*/ 2397501 w 18962630"/>
              <a:gd name="connsiteY172" fmla="*/ 985641 h 1556263"/>
              <a:gd name="connsiteX173" fmla="*/ 2408830 w 18962630"/>
              <a:gd name="connsiteY173" fmla="*/ 645765 h 1556263"/>
              <a:gd name="connsiteX174" fmla="*/ 2476806 w 18962630"/>
              <a:gd name="connsiteY174" fmla="*/ 543802 h 1556263"/>
              <a:gd name="connsiteX175" fmla="*/ 2476806 w 18962630"/>
              <a:gd name="connsiteY175" fmla="*/ 464498 h 1556263"/>
              <a:gd name="connsiteX176" fmla="*/ 2590098 w 18962630"/>
              <a:gd name="connsiteY176" fmla="*/ 521144 h 1556263"/>
              <a:gd name="connsiteX177" fmla="*/ 2771365 w 18962630"/>
              <a:gd name="connsiteY177" fmla="*/ 407852 h 1556263"/>
              <a:gd name="connsiteX178" fmla="*/ 2760036 w 18962630"/>
              <a:gd name="connsiteY178" fmla="*/ 351206 h 1556263"/>
              <a:gd name="connsiteX179" fmla="*/ 2850669 w 18962630"/>
              <a:gd name="connsiteY179" fmla="*/ 192597 h 1556263"/>
              <a:gd name="connsiteX180" fmla="*/ 2873328 w 18962630"/>
              <a:gd name="connsiteY180" fmla="*/ 11329 h 1556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18962630" h="1556263">
                <a:moveTo>
                  <a:pt x="3009278" y="0"/>
                </a:moveTo>
                <a:lnTo>
                  <a:pt x="3043266" y="67975"/>
                </a:lnTo>
                <a:lnTo>
                  <a:pt x="3167887" y="22659"/>
                </a:lnTo>
                <a:lnTo>
                  <a:pt x="3303837" y="124621"/>
                </a:lnTo>
                <a:lnTo>
                  <a:pt x="3383142" y="135951"/>
                </a:lnTo>
                <a:lnTo>
                  <a:pt x="3507763" y="271901"/>
                </a:lnTo>
                <a:lnTo>
                  <a:pt x="3666372" y="385193"/>
                </a:lnTo>
                <a:lnTo>
                  <a:pt x="3666372" y="600448"/>
                </a:lnTo>
                <a:lnTo>
                  <a:pt x="3790993" y="713740"/>
                </a:lnTo>
                <a:lnTo>
                  <a:pt x="3813652" y="804374"/>
                </a:lnTo>
                <a:lnTo>
                  <a:pt x="3915614" y="827032"/>
                </a:lnTo>
                <a:lnTo>
                  <a:pt x="4040236" y="861020"/>
                </a:lnTo>
                <a:lnTo>
                  <a:pt x="4062894" y="883678"/>
                </a:lnTo>
                <a:lnTo>
                  <a:pt x="4266820" y="509814"/>
                </a:lnTo>
                <a:lnTo>
                  <a:pt x="4402770" y="555131"/>
                </a:lnTo>
                <a:lnTo>
                  <a:pt x="4436758" y="623106"/>
                </a:lnTo>
                <a:lnTo>
                  <a:pt x="4606696" y="985641"/>
                </a:lnTo>
                <a:lnTo>
                  <a:pt x="4765305" y="883678"/>
                </a:lnTo>
                <a:lnTo>
                  <a:pt x="4787963" y="759057"/>
                </a:lnTo>
                <a:lnTo>
                  <a:pt x="4810621" y="668423"/>
                </a:lnTo>
                <a:lnTo>
                  <a:pt x="4901255" y="702411"/>
                </a:lnTo>
                <a:lnTo>
                  <a:pt x="4946572" y="736398"/>
                </a:lnTo>
                <a:lnTo>
                  <a:pt x="5104628" y="1269839"/>
                </a:lnTo>
                <a:lnTo>
                  <a:pt x="5411069" y="1368690"/>
                </a:lnTo>
                <a:lnTo>
                  <a:pt x="5581007" y="1142106"/>
                </a:lnTo>
                <a:lnTo>
                  <a:pt x="5626324" y="1017485"/>
                </a:lnTo>
                <a:lnTo>
                  <a:pt x="5694299" y="1085460"/>
                </a:lnTo>
                <a:lnTo>
                  <a:pt x="5807591" y="1119448"/>
                </a:lnTo>
                <a:lnTo>
                  <a:pt x="5886896" y="960839"/>
                </a:lnTo>
                <a:lnTo>
                  <a:pt x="6034175" y="926851"/>
                </a:lnTo>
                <a:lnTo>
                  <a:pt x="6181455" y="677609"/>
                </a:lnTo>
                <a:lnTo>
                  <a:pt x="6328735" y="575646"/>
                </a:lnTo>
                <a:lnTo>
                  <a:pt x="6408039" y="485012"/>
                </a:lnTo>
                <a:lnTo>
                  <a:pt x="6543989" y="303745"/>
                </a:lnTo>
                <a:lnTo>
                  <a:pt x="6691269" y="247099"/>
                </a:lnTo>
                <a:lnTo>
                  <a:pt x="6895195" y="315074"/>
                </a:lnTo>
                <a:lnTo>
                  <a:pt x="6883866" y="496342"/>
                </a:lnTo>
                <a:lnTo>
                  <a:pt x="6883866" y="654950"/>
                </a:lnTo>
                <a:lnTo>
                  <a:pt x="6997158" y="620963"/>
                </a:lnTo>
                <a:lnTo>
                  <a:pt x="7031145" y="541658"/>
                </a:lnTo>
                <a:lnTo>
                  <a:pt x="7076462" y="632292"/>
                </a:lnTo>
                <a:lnTo>
                  <a:pt x="7325704" y="892864"/>
                </a:lnTo>
                <a:lnTo>
                  <a:pt x="7620264" y="915522"/>
                </a:lnTo>
                <a:lnTo>
                  <a:pt x="7914823" y="688938"/>
                </a:lnTo>
                <a:lnTo>
                  <a:pt x="7971469" y="575646"/>
                </a:lnTo>
                <a:lnTo>
                  <a:pt x="8266028" y="915522"/>
                </a:lnTo>
                <a:lnTo>
                  <a:pt x="8447295" y="779572"/>
                </a:lnTo>
                <a:lnTo>
                  <a:pt x="8447295" y="677609"/>
                </a:lnTo>
                <a:lnTo>
                  <a:pt x="8481283" y="620963"/>
                </a:lnTo>
                <a:lnTo>
                  <a:pt x="8537929" y="722926"/>
                </a:lnTo>
                <a:lnTo>
                  <a:pt x="8605904" y="575646"/>
                </a:lnTo>
                <a:lnTo>
                  <a:pt x="8639892" y="643621"/>
                </a:lnTo>
                <a:lnTo>
                  <a:pt x="8696538" y="519000"/>
                </a:lnTo>
                <a:lnTo>
                  <a:pt x="8741855" y="473683"/>
                </a:lnTo>
                <a:lnTo>
                  <a:pt x="8787171" y="462354"/>
                </a:lnTo>
                <a:lnTo>
                  <a:pt x="8855147" y="530329"/>
                </a:lnTo>
                <a:lnTo>
                  <a:pt x="8957109" y="643621"/>
                </a:lnTo>
                <a:lnTo>
                  <a:pt x="9093060" y="734255"/>
                </a:lnTo>
                <a:lnTo>
                  <a:pt x="9274327" y="734255"/>
                </a:lnTo>
                <a:lnTo>
                  <a:pt x="9455594" y="745584"/>
                </a:lnTo>
                <a:lnTo>
                  <a:pt x="9557557" y="722926"/>
                </a:lnTo>
                <a:lnTo>
                  <a:pt x="9614203" y="507671"/>
                </a:lnTo>
                <a:lnTo>
                  <a:pt x="9727495" y="439696"/>
                </a:lnTo>
                <a:lnTo>
                  <a:pt x="9852116" y="349062"/>
                </a:lnTo>
                <a:lnTo>
                  <a:pt x="9920535" y="390113"/>
                </a:lnTo>
                <a:lnTo>
                  <a:pt x="9920535" y="451490"/>
                </a:lnTo>
                <a:lnTo>
                  <a:pt x="10057433" y="226584"/>
                </a:lnTo>
                <a:lnTo>
                  <a:pt x="10102750" y="328547"/>
                </a:lnTo>
                <a:lnTo>
                  <a:pt x="10182055" y="328547"/>
                </a:lnTo>
                <a:lnTo>
                  <a:pt x="10329334" y="1110262"/>
                </a:lnTo>
                <a:lnTo>
                  <a:pt x="10623893" y="815703"/>
                </a:lnTo>
                <a:lnTo>
                  <a:pt x="10714527" y="623106"/>
                </a:lnTo>
                <a:lnTo>
                  <a:pt x="10782502" y="759057"/>
                </a:lnTo>
                <a:lnTo>
                  <a:pt x="11292317" y="1336846"/>
                </a:lnTo>
                <a:lnTo>
                  <a:pt x="11439596" y="985641"/>
                </a:lnTo>
                <a:lnTo>
                  <a:pt x="11450925" y="645765"/>
                </a:lnTo>
                <a:lnTo>
                  <a:pt x="11518901" y="543802"/>
                </a:lnTo>
                <a:lnTo>
                  <a:pt x="11518901" y="464498"/>
                </a:lnTo>
                <a:lnTo>
                  <a:pt x="11632193" y="521144"/>
                </a:lnTo>
                <a:lnTo>
                  <a:pt x="11813460" y="407852"/>
                </a:lnTo>
                <a:lnTo>
                  <a:pt x="11802131" y="351206"/>
                </a:lnTo>
                <a:lnTo>
                  <a:pt x="11892764" y="192597"/>
                </a:lnTo>
                <a:lnTo>
                  <a:pt x="11915423" y="11329"/>
                </a:lnTo>
                <a:lnTo>
                  <a:pt x="12051373" y="0"/>
                </a:lnTo>
                <a:lnTo>
                  <a:pt x="12085361" y="67975"/>
                </a:lnTo>
                <a:lnTo>
                  <a:pt x="12209982" y="22659"/>
                </a:lnTo>
                <a:lnTo>
                  <a:pt x="12345932" y="124621"/>
                </a:lnTo>
                <a:lnTo>
                  <a:pt x="12425237" y="135951"/>
                </a:lnTo>
                <a:lnTo>
                  <a:pt x="12549858" y="271901"/>
                </a:lnTo>
                <a:lnTo>
                  <a:pt x="12708467" y="385193"/>
                </a:lnTo>
                <a:lnTo>
                  <a:pt x="12708467" y="600448"/>
                </a:lnTo>
                <a:lnTo>
                  <a:pt x="12833088" y="713740"/>
                </a:lnTo>
                <a:lnTo>
                  <a:pt x="12855747" y="804374"/>
                </a:lnTo>
                <a:lnTo>
                  <a:pt x="12957709" y="827032"/>
                </a:lnTo>
                <a:lnTo>
                  <a:pt x="13082331" y="861020"/>
                </a:lnTo>
                <a:lnTo>
                  <a:pt x="13104989" y="883678"/>
                </a:lnTo>
                <a:lnTo>
                  <a:pt x="13308915" y="509814"/>
                </a:lnTo>
                <a:lnTo>
                  <a:pt x="13444865" y="555131"/>
                </a:lnTo>
                <a:lnTo>
                  <a:pt x="13478853" y="623106"/>
                </a:lnTo>
                <a:lnTo>
                  <a:pt x="13648791" y="985641"/>
                </a:lnTo>
                <a:lnTo>
                  <a:pt x="13807400" y="883678"/>
                </a:lnTo>
                <a:lnTo>
                  <a:pt x="13830058" y="759057"/>
                </a:lnTo>
                <a:lnTo>
                  <a:pt x="13852716" y="668423"/>
                </a:lnTo>
                <a:lnTo>
                  <a:pt x="13943350" y="702411"/>
                </a:lnTo>
                <a:lnTo>
                  <a:pt x="13988667" y="736398"/>
                </a:lnTo>
                <a:lnTo>
                  <a:pt x="14146723" y="1269839"/>
                </a:lnTo>
                <a:lnTo>
                  <a:pt x="14453164" y="1368690"/>
                </a:lnTo>
                <a:lnTo>
                  <a:pt x="14623102" y="1142106"/>
                </a:lnTo>
                <a:lnTo>
                  <a:pt x="14668419" y="1017485"/>
                </a:lnTo>
                <a:lnTo>
                  <a:pt x="14736394" y="1085460"/>
                </a:lnTo>
                <a:lnTo>
                  <a:pt x="14849686" y="1119448"/>
                </a:lnTo>
                <a:lnTo>
                  <a:pt x="14928991" y="960839"/>
                </a:lnTo>
                <a:lnTo>
                  <a:pt x="15076270" y="926851"/>
                </a:lnTo>
                <a:lnTo>
                  <a:pt x="15223550" y="677609"/>
                </a:lnTo>
                <a:lnTo>
                  <a:pt x="15370830" y="575646"/>
                </a:lnTo>
                <a:lnTo>
                  <a:pt x="15450134" y="485012"/>
                </a:lnTo>
                <a:lnTo>
                  <a:pt x="15586084" y="303745"/>
                </a:lnTo>
                <a:lnTo>
                  <a:pt x="15733364" y="247099"/>
                </a:lnTo>
                <a:lnTo>
                  <a:pt x="15937290" y="315074"/>
                </a:lnTo>
                <a:lnTo>
                  <a:pt x="15925961" y="496342"/>
                </a:lnTo>
                <a:lnTo>
                  <a:pt x="15925961" y="654950"/>
                </a:lnTo>
                <a:lnTo>
                  <a:pt x="16039253" y="620963"/>
                </a:lnTo>
                <a:lnTo>
                  <a:pt x="16073240" y="541658"/>
                </a:lnTo>
                <a:lnTo>
                  <a:pt x="16118557" y="632292"/>
                </a:lnTo>
                <a:lnTo>
                  <a:pt x="16367799" y="892864"/>
                </a:lnTo>
                <a:lnTo>
                  <a:pt x="16662359" y="915522"/>
                </a:lnTo>
                <a:lnTo>
                  <a:pt x="16956918" y="688938"/>
                </a:lnTo>
                <a:lnTo>
                  <a:pt x="17013564" y="575646"/>
                </a:lnTo>
                <a:lnTo>
                  <a:pt x="17308122" y="915522"/>
                </a:lnTo>
                <a:lnTo>
                  <a:pt x="17489390" y="779572"/>
                </a:lnTo>
                <a:lnTo>
                  <a:pt x="17489390" y="677609"/>
                </a:lnTo>
                <a:lnTo>
                  <a:pt x="17523378" y="620963"/>
                </a:lnTo>
                <a:lnTo>
                  <a:pt x="17580024" y="722926"/>
                </a:lnTo>
                <a:lnTo>
                  <a:pt x="17647998" y="575646"/>
                </a:lnTo>
                <a:lnTo>
                  <a:pt x="17681986" y="643621"/>
                </a:lnTo>
                <a:lnTo>
                  <a:pt x="17738634" y="519000"/>
                </a:lnTo>
                <a:lnTo>
                  <a:pt x="17783950" y="473683"/>
                </a:lnTo>
                <a:lnTo>
                  <a:pt x="17829266" y="462354"/>
                </a:lnTo>
                <a:lnTo>
                  <a:pt x="17897242" y="530329"/>
                </a:lnTo>
                <a:lnTo>
                  <a:pt x="17999204" y="643621"/>
                </a:lnTo>
                <a:lnTo>
                  <a:pt x="18135154" y="734255"/>
                </a:lnTo>
                <a:lnTo>
                  <a:pt x="18316422" y="734255"/>
                </a:lnTo>
                <a:lnTo>
                  <a:pt x="18497690" y="745584"/>
                </a:lnTo>
                <a:lnTo>
                  <a:pt x="18599652" y="722926"/>
                </a:lnTo>
                <a:lnTo>
                  <a:pt x="18656298" y="507671"/>
                </a:lnTo>
                <a:lnTo>
                  <a:pt x="18769590" y="439696"/>
                </a:lnTo>
                <a:lnTo>
                  <a:pt x="18894210" y="349062"/>
                </a:lnTo>
                <a:lnTo>
                  <a:pt x="18962630" y="390113"/>
                </a:lnTo>
                <a:lnTo>
                  <a:pt x="18962630" y="1556263"/>
                </a:lnTo>
                <a:lnTo>
                  <a:pt x="9920535" y="1556263"/>
                </a:lnTo>
                <a:lnTo>
                  <a:pt x="9920534" y="1556263"/>
                </a:lnTo>
                <a:lnTo>
                  <a:pt x="0" y="1556263"/>
                </a:lnTo>
                <a:lnTo>
                  <a:pt x="0" y="623583"/>
                </a:lnTo>
                <a:lnTo>
                  <a:pt x="97673" y="634436"/>
                </a:lnTo>
                <a:lnTo>
                  <a:pt x="165648" y="747728"/>
                </a:lnTo>
                <a:lnTo>
                  <a:pt x="222294" y="804374"/>
                </a:lnTo>
                <a:lnTo>
                  <a:pt x="290269" y="1155579"/>
                </a:lnTo>
                <a:lnTo>
                  <a:pt x="346915" y="1132921"/>
                </a:lnTo>
                <a:lnTo>
                  <a:pt x="426220" y="1257542"/>
                </a:lnTo>
                <a:lnTo>
                  <a:pt x="562170" y="1234883"/>
                </a:lnTo>
                <a:lnTo>
                  <a:pt x="664133" y="475827"/>
                </a:lnTo>
                <a:lnTo>
                  <a:pt x="720779" y="487156"/>
                </a:lnTo>
                <a:lnTo>
                  <a:pt x="766096" y="396522"/>
                </a:lnTo>
                <a:lnTo>
                  <a:pt x="856730" y="487156"/>
                </a:lnTo>
                <a:lnTo>
                  <a:pt x="1015338" y="226584"/>
                </a:lnTo>
                <a:lnTo>
                  <a:pt x="1060655" y="328547"/>
                </a:lnTo>
                <a:lnTo>
                  <a:pt x="1139960" y="328547"/>
                </a:lnTo>
                <a:lnTo>
                  <a:pt x="1287239" y="1110262"/>
                </a:lnTo>
                <a:lnTo>
                  <a:pt x="1581798" y="815703"/>
                </a:lnTo>
                <a:lnTo>
                  <a:pt x="1672432" y="623106"/>
                </a:lnTo>
                <a:lnTo>
                  <a:pt x="1740407" y="759057"/>
                </a:lnTo>
                <a:lnTo>
                  <a:pt x="2250222" y="1336846"/>
                </a:lnTo>
                <a:lnTo>
                  <a:pt x="2397501" y="985641"/>
                </a:lnTo>
                <a:lnTo>
                  <a:pt x="2408830" y="645765"/>
                </a:lnTo>
                <a:lnTo>
                  <a:pt x="2476806" y="543802"/>
                </a:lnTo>
                <a:lnTo>
                  <a:pt x="2476806" y="464498"/>
                </a:lnTo>
                <a:lnTo>
                  <a:pt x="2590098" y="521144"/>
                </a:lnTo>
                <a:lnTo>
                  <a:pt x="2771365" y="407852"/>
                </a:lnTo>
                <a:lnTo>
                  <a:pt x="2760036" y="351206"/>
                </a:lnTo>
                <a:lnTo>
                  <a:pt x="2850669" y="192597"/>
                </a:lnTo>
                <a:lnTo>
                  <a:pt x="2873328" y="11329"/>
                </a:lnTo>
                <a:close/>
              </a:path>
            </a:pathLst>
          </a:custGeom>
          <a:gradFill>
            <a:gsLst>
              <a:gs pos="0">
                <a:srgbClr val="262E49"/>
              </a:gs>
              <a:gs pos="40000">
                <a:srgbClr val="393951"/>
              </a:gs>
              <a:gs pos="18600">
                <a:srgbClr val="2F334D"/>
              </a:gs>
              <a:gs pos="90000">
                <a:srgbClr val="584A5C"/>
              </a:gs>
              <a:gs pos="100000">
                <a:srgbClr val="64505F"/>
              </a:gs>
              <a:gs pos="64000">
                <a:srgbClr val="48435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6" name="직사각형 225"/>
          <p:cNvSpPr/>
          <p:nvPr/>
        </p:nvSpPr>
        <p:spPr>
          <a:xfrm>
            <a:off x="8757655" y="2730822"/>
            <a:ext cx="45719" cy="4279578"/>
          </a:xfrm>
          <a:prstGeom prst="rect">
            <a:avLst/>
          </a:prstGeom>
          <a:solidFill>
            <a:srgbClr val="D2A19F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4" name="그룹 213"/>
          <p:cNvGrpSpPr/>
          <p:nvPr/>
        </p:nvGrpSpPr>
        <p:grpSpPr>
          <a:xfrm>
            <a:off x="8577988" y="6125514"/>
            <a:ext cx="389466" cy="780109"/>
            <a:chOff x="6316133" y="3711457"/>
            <a:chExt cx="389466" cy="780109"/>
          </a:xfrm>
        </p:grpSpPr>
        <p:sp>
          <p:nvSpPr>
            <p:cNvPr id="215" name="직사각형 214"/>
            <p:cNvSpPr/>
            <p:nvPr/>
          </p:nvSpPr>
          <p:spPr>
            <a:xfrm>
              <a:off x="6354551" y="4015742"/>
              <a:ext cx="308938" cy="321308"/>
            </a:xfrm>
            <a:prstGeom prst="rect">
              <a:avLst/>
            </a:prstGeom>
            <a:solidFill>
              <a:srgbClr val="E2C2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모서리가 둥근 직사각형 215"/>
            <p:cNvSpPr/>
            <p:nvPr/>
          </p:nvSpPr>
          <p:spPr>
            <a:xfrm>
              <a:off x="6316133" y="4279900"/>
              <a:ext cx="389466" cy="211666"/>
            </a:xfrm>
            <a:prstGeom prst="roundRect">
              <a:avLst/>
            </a:prstGeom>
            <a:solidFill>
              <a:srgbClr val="602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모서리가 둥근 직사각형 216"/>
            <p:cNvSpPr/>
            <p:nvPr/>
          </p:nvSpPr>
          <p:spPr>
            <a:xfrm rot="5400000">
              <a:off x="6316133" y="4184247"/>
              <a:ext cx="389466" cy="63512"/>
            </a:xfrm>
            <a:prstGeom prst="roundRect">
              <a:avLst/>
            </a:prstGeom>
            <a:solidFill>
              <a:srgbClr val="602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모서리가 둥근 직사각형 217"/>
            <p:cNvSpPr/>
            <p:nvPr/>
          </p:nvSpPr>
          <p:spPr>
            <a:xfrm rot="5400000">
              <a:off x="6468756" y="4184247"/>
              <a:ext cx="389466" cy="63512"/>
            </a:xfrm>
            <a:prstGeom prst="roundRect">
              <a:avLst/>
            </a:prstGeom>
            <a:solidFill>
              <a:srgbClr val="602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모서리가 둥근 직사각형 218"/>
            <p:cNvSpPr/>
            <p:nvPr/>
          </p:nvSpPr>
          <p:spPr>
            <a:xfrm rot="5400000">
              <a:off x="6159818" y="4184247"/>
              <a:ext cx="389466" cy="63512"/>
            </a:xfrm>
            <a:prstGeom prst="roundRect">
              <a:avLst/>
            </a:prstGeom>
            <a:solidFill>
              <a:srgbClr val="602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0" name="그룹 219"/>
            <p:cNvGrpSpPr/>
            <p:nvPr/>
          </p:nvGrpSpPr>
          <p:grpSpPr>
            <a:xfrm>
              <a:off x="6316133" y="3711457"/>
              <a:ext cx="389466" cy="381766"/>
              <a:chOff x="6316133" y="3692391"/>
              <a:chExt cx="389466" cy="381766"/>
            </a:xfrm>
          </p:grpSpPr>
          <p:sp>
            <p:nvSpPr>
              <p:cNvPr id="221" name="현 220"/>
              <p:cNvSpPr/>
              <p:nvPr/>
            </p:nvSpPr>
            <p:spPr>
              <a:xfrm rot="8100000">
                <a:off x="6319983" y="3692391"/>
                <a:ext cx="381766" cy="381766"/>
              </a:xfrm>
              <a:prstGeom prst="chord">
                <a:avLst>
                  <a:gd name="adj1" fmla="val 2700000"/>
                  <a:gd name="adj2" fmla="val 13476995"/>
                </a:avLst>
              </a:prstGeom>
              <a:solidFill>
                <a:srgbClr val="602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22" name="그룹 221"/>
              <p:cNvGrpSpPr/>
              <p:nvPr/>
            </p:nvGrpSpPr>
            <p:grpSpPr>
              <a:xfrm>
                <a:off x="6316133" y="3867152"/>
                <a:ext cx="389466" cy="152384"/>
                <a:chOff x="6316133" y="3867152"/>
                <a:chExt cx="389466" cy="152384"/>
              </a:xfrm>
            </p:grpSpPr>
            <p:sp>
              <p:nvSpPr>
                <p:cNvPr id="223" name="모서리가 둥근 직사각형 222"/>
                <p:cNvSpPr/>
                <p:nvPr/>
              </p:nvSpPr>
              <p:spPr>
                <a:xfrm>
                  <a:off x="6316133" y="3911588"/>
                  <a:ext cx="389466" cy="63512"/>
                </a:xfrm>
                <a:prstGeom prst="roundRect">
                  <a:avLst/>
                </a:prstGeom>
                <a:solidFill>
                  <a:srgbClr val="602A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4" name="모서리가 둥근 직사각형 223"/>
                <p:cNvSpPr/>
                <p:nvPr/>
              </p:nvSpPr>
              <p:spPr>
                <a:xfrm>
                  <a:off x="6316133" y="3867152"/>
                  <a:ext cx="389466" cy="45719"/>
                </a:xfrm>
                <a:prstGeom prst="roundRect">
                  <a:avLst/>
                </a:prstGeom>
                <a:solidFill>
                  <a:srgbClr val="D2A19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5" name="모서리가 둥근 직사각형 224"/>
                <p:cNvSpPr/>
                <p:nvPr/>
              </p:nvSpPr>
              <p:spPr>
                <a:xfrm>
                  <a:off x="6316133" y="3973817"/>
                  <a:ext cx="389466" cy="45719"/>
                </a:xfrm>
                <a:prstGeom prst="roundRect">
                  <a:avLst/>
                </a:prstGeom>
                <a:solidFill>
                  <a:srgbClr val="D2A19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610" name="타원 609"/>
          <p:cNvSpPr/>
          <p:nvPr/>
        </p:nvSpPr>
        <p:spPr>
          <a:xfrm flipH="1">
            <a:off x="3346943" y="1163955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8" name="타원 617"/>
          <p:cNvSpPr/>
          <p:nvPr/>
        </p:nvSpPr>
        <p:spPr>
          <a:xfrm flipH="1">
            <a:off x="1528620" y="1421130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9" name="타원 618"/>
          <p:cNvSpPr/>
          <p:nvPr/>
        </p:nvSpPr>
        <p:spPr>
          <a:xfrm flipH="1">
            <a:off x="2069218" y="2436144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0" name="타원 619"/>
          <p:cNvSpPr/>
          <p:nvPr/>
        </p:nvSpPr>
        <p:spPr>
          <a:xfrm flipH="1">
            <a:off x="704503" y="1925955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3" name="타원 622"/>
          <p:cNvSpPr/>
          <p:nvPr/>
        </p:nvSpPr>
        <p:spPr>
          <a:xfrm flipH="1">
            <a:off x="1242134" y="3769751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4" name="타원 623"/>
          <p:cNvSpPr/>
          <p:nvPr/>
        </p:nvSpPr>
        <p:spPr>
          <a:xfrm flipH="1">
            <a:off x="171103" y="3447838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5" name="타원 624"/>
          <p:cNvSpPr/>
          <p:nvPr/>
        </p:nvSpPr>
        <p:spPr>
          <a:xfrm flipH="1">
            <a:off x="2597025" y="5719995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6" name="타원 625"/>
          <p:cNvSpPr/>
          <p:nvPr/>
        </p:nvSpPr>
        <p:spPr>
          <a:xfrm flipH="1">
            <a:off x="1915951" y="4445233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7" name="타원 626"/>
          <p:cNvSpPr/>
          <p:nvPr/>
        </p:nvSpPr>
        <p:spPr>
          <a:xfrm flipH="1">
            <a:off x="1548195" y="5699966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9" name="타원 628"/>
          <p:cNvSpPr/>
          <p:nvPr/>
        </p:nvSpPr>
        <p:spPr>
          <a:xfrm flipH="1">
            <a:off x="869070" y="6283108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1" name="타원 630"/>
          <p:cNvSpPr/>
          <p:nvPr/>
        </p:nvSpPr>
        <p:spPr>
          <a:xfrm flipH="1">
            <a:off x="498150" y="4089188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5" name="타원 634"/>
          <p:cNvSpPr/>
          <p:nvPr/>
        </p:nvSpPr>
        <p:spPr>
          <a:xfrm flipH="1">
            <a:off x="372815" y="228757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7" name="타원 636"/>
          <p:cNvSpPr/>
          <p:nvPr/>
        </p:nvSpPr>
        <p:spPr>
          <a:xfrm flipH="1">
            <a:off x="-14535" y="1551145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9" name="타원 648"/>
          <p:cNvSpPr/>
          <p:nvPr/>
        </p:nvSpPr>
        <p:spPr>
          <a:xfrm>
            <a:off x="8456590" y="842355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1" name="타원 650"/>
          <p:cNvSpPr/>
          <p:nvPr/>
        </p:nvSpPr>
        <p:spPr>
          <a:xfrm>
            <a:off x="9062153" y="1925955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6" name="타원 655"/>
          <p:cNvSpPr/>
          <p:nvPr/>
        </p:nvSpPr>
        <p:spPr>
          <a:xfrm>
            <a:off x="7169631" y="5719995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8" name="타원 657"/>
          <p:cNvSpPr/>
          <p:nvPr/>
        </p:nvSpPr>
        <p:spPr>
          <a:xfrm>
            <a:off x="8218461" y="5699966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9" name="타원 658"/>
          <p:cNvSpPr/>
          <p:nvPr/>
        </p:nvSpPr>
        <p:spPr>
          <a:xfrm>
            <a:off x="9255303" y="5436441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0" name="타원 659"/>
          <p:cNvSpPr/>
          <p:nvPr/>
        </p:nvSpPr>
        <p:spPr>
          <a:xfrm>
            <a:off x="8897586" y="6283108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1" name="타원 660"/>
          <p:cNvSpPr/>
          <p:nvPr/>
        </p:nvSpPr>
        <p:spPr>
          <a:xfrm>
            <a:off x="9268506" y="4089188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3" name="타원 662"/>
          <p:cNvSpPr/>
          <p:nvPr/>
        </p:nvSpPr>
        <p:spPr>
          <a:xfrm>
            <a:off x="9393841" y="228757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4" name="타원 663"/>
          <p:cNvSpPr/>
          <p:nvPr/>
        </p:nvSpPr>
        <p:spPr>
          <a:xfrm>
            <a:off x="9781191" y="1551145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5" name="타원 664"/>
          <p:cNvSpPr/>
          <p:nvPr/>
        </p:nvSpPr>
        <p:spPr>
          <a:xfrm>
            <a:off x="6885730" y="500380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6" name="타원 665"/>
          <p:cNvSpPr/>
          <p:nvPr/>
        </p:nvSpPr>
        <p:spPr>
          <a:xfrm>
            <a:off x="5768203" y="738505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9" name="타원 668"/>
          <p:cNvSpPr/>
          <p:nvPr/>
        </p:nvSpPr>
        <p:spPr>
          <a:xfrm rot="4500000">
            <a:off x="4077389" y="341872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0" name="타원 669"/>
          <p:cNvSpPr/>
          <p:nvPr/>
        </p:nvSpPr>
        <p:spPr>
          <a:xfrm rot="4500000">
            <a:off x="3067671" y="426165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1" name="타원 670"/>
          <p:cNvSpPr/>
          <p:nvPr/>
        </p:nvSpPr>
        <p:spPr>
          <a:xfrm rot="4500000">
            <a:off x="4930140" y="1105296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2" name="타원 671"/>
          <p:cNvSpPr/>
          <p:nvPr/>
        </p:nvSpPr>
        <p:spPr>
          <a:xfrm flipH="1">
            <a:off x="1261780" y="386613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2" name="그룹 141"/>
          <p:cNvGrpSpPr/>
          <p:nvPr/>
        </p:nvGrpSpPr>
        <p:grpSpPr>
          <a:xfrm>
            <a:off x="8205253" y="2241400"/>
            <a:ext cx="1108162" cy="1108162"/>
            <a:chOff x="11709968" y="1756898"/>
            <a:chExt cx="2737594" cy="2737594"/>
          </a:xfrm>
        </p:grpSpPr>
        <p:pic>
          <p:nvPicPr>
            <p:cNvPr id="677" name="그림 676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70747">
              <a:off x="11709968" y="1789532"/>
              <a:ext cx="2737594" cy="2672324"/>
            </a:xfrm>
            <a:prstGeom prst="rect">
              <a:avLst/>
            </a:prstGeom>
          </p:spPr>
        </p:pic>
        <p:pic>
          <p:nvPicPr>
            <p:cNvPr id="679" name="그림 678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70747">
              <a:off x="11708163" y="1789533"/>
              <a:ext cx="2737594" cy="2672324"/>
            </a:xfrm>
            <a:prstGeom prst="rect">
              <a:avLst/>
            </a:prstGeom>
          </p:spPr>
        </p:pic>
      </p:grpSp>
      <p:grpSp>
        <p:nvGrpSpPr>
          <p:cNvPr id="681" name="그룹 680"/>
          <p:cNvGrpSpPr/>
          <p:nvPr/>
        </p:nvGrpSpPr>
        <p:grpSpPr>
          <a:xfrm rot="1824651">
            <a:off x="24509" y="4907037"/>
            <a:ext cx="1058808" cy="1058808"/>
            <a:chOff x="11709966" y="1756899"/>
            <a:chExt cx="2737594" cy="2737594"/>
          </a:xfrm>
        </p:grpSpPr>
        <p:pic>
          <p:nvPicPr>
            <p:cNvPr id="682" name="그림 681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70747">
              <a:off x="11709966" y="1789532"/>
              <a:ext cx="2737594" cy="2672322"/>
            </a:xfrm>
            <a:prstGeom prst="rect">
              <a:avLst/>
            </a:prstGeom>
          </p:spPr>
        </p:pic>
        <p:pic>
          <p:nvPicPr>
            <p:cNvPr id="683" name="그림 682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70747">
              <a:off x="11708161" y="1789535"/>
              <a:ext cx="2737594" cy="2672322"/>
            </a:xfrm>
            <a:prstGeom prst="rect">
              <a:avLst/>
            </a:prstGeom>
          </p:spPr>
        </p:pic>
      </p:grpSp>
      <p:grpSp>
        <p:nvGrpSpPr>
          <p:cNvPr id="687" name="그룹 686"/>
          <p:cNvGrpSpPr/>
          <p:nvPr/>
        </p:nvGrpSpPr>
        <p:grpSpPr>
          <a:xfrm>
            <a:off x="1673549" y="383001"/>
            <a:ext cx="1058808" cy="1058808"/>
            <a:chOff x="11709967" y="1756898"/>
            <a:chExt cx="2737594" cy="2737594"/>
          </a:xfrm>
        </p:grpSpPr>
        <p:pic>
          <p:nvPicPr>
            <p:cNvPr id="688" name="그림 687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70747">
              <a:off x="11709967" y="1789533"/>
              <a:ext cx="2737594" cy="2672322"/>
            </a:xfrm>
            <a:prstGeom prst="rect">
              <a:avLst/>
            </a:prstGeom>
          </p:spPr>
        </p:pic>
        <p:pic>
          <p:nvPicPr>
            <p:cNvPr id="689" name="그림 688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70747">
              <a:off x="11708161" y="1789534"/>
              <a:ext cx="2737594" cy="2672322"/>
            </a:xfrm>
            <a:prstGeom prst="rect">
              <a:avLst/>
            </a:prstGeom>
          </p:spPr>
        </p:pic>
      </p:grpSp>
      <p:sp>
        <p:nvSpPr>
          <p:cNvPr id="47" name="타원 46"/>
          <p:cNvSpPr/>
          <p:nvPr/>
        </p:nvSpPr>
        <p:spPr>
          <a:xfrm flipH="1">
            <a:off x="9213198" y="3447838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04650" y="3059684"/>
            <a:ext cx="3378760" cy="3798316"/>
          </a:xfrm>
          <a:prstGeom prst="rect">
            <a:avLst/>
          </a:prstGeom>
        </p:spPr>
      </p:pic>
      <p:sp>
        <p:nvSpPr>
          <p:cNvPr id="115" name="자유형 114"/>
          <p:cNvSpPr/>
          <p:nvPr/>
        </p:nvSpPr>
        <p:spPr>
          <a:xfrm>
            <a:off x="8550851" y="2616200"/>
            <a:ext cx="476250" cy="406400"/>
          </a:xfrm>
          <a:custGeom>
            <a:avLst/>
            <a:gdLst>
              <a:gd name="connsiteX0" fmla="*/ 19050 w 476250"/>
              <a:gd name="connsiteY0" fmla="*/ 19050 h 406400"/>
              <a:gd name="connsiteX1" fmla="*/ 450850 w 476250"/>
              <a:gd name="connsiteY1" fmla="*/ 0 h 406400"/>
              <a:gd name="connsiteX2" fmla="*/ 476250 w 476250"/>
              <a:gd name="connsiteY2" fmla="*/ 406400 h 406400"/>
              <a:gd name="connsiteX3" fmla="*/ 0 w 476250"/>
              <a:gd name="connsiteY3" fmla="*/ 406400 h 406400"/>
              <a:gd name="connsiteX4" fmla="*/ 19050 w 476250"/>
              <a:gd name="connsiteY4" fmla="*/ 1905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0" h="406400">
                <a:moveTo>
                  <a:pt x="19050" y="19050"/>
                </a:moveTo>
                <a:lnTo>
                  <a:pt x="450850" y="0"/>
                </a:lnTo>
                <a:lnTo>
                  <a:pt x="476250" y="406400"/>
                </a:lnTo>
                <a:lnTo>
                  <a:pt x="0" y="406400"/>
                </a:lnTo>
                <a:lnTo>
                  <a:pt x="19050" y="19050"/>
                </a:lnTo>
                <a:close/>
              </a:path>
            </a:pathLst>
          </a:custGeom>
          <a:solidFill>
            <a:srgbClr val="5626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7" name="직선 연결선 116"/>
          <p:cNvCxnSpPr/>
          <p:nvPr/>
        </p:nvCxnSpPr>
        <p:spPr>
          <a:xfrm flipH="1">
            <a:off x="8406571" y="2610999"/>
            <a:ext cx="140681" cy="4247001"/>
          </a:xfrm>
          <a:prstGeom prst="line">
            <a:avLst/>
          </a:prstGeom>
          <a:ln w="47625">
            <a:solidFill>
              <a:srgbClr val="B97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9002569" y="2610999"/>
            <a:ext cx="148167" cy="4247001"/>
          </a:xfrm>
          <a:prstGeom prst="line">
            <a:avLst/>
          </a:prstGeom>
          <a:ln w="47625">
            <a:solidFill>
              <a:srgbClr val="B97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그룹 118"/>
          <p:cNvGrpSpPr/>
          <p:nvPr/>
        </p:nvGrpSpPr>
        <p:grpSpPr>
          <a:xfrm>
            <a:off x="8546634" y="2610999"/>
            <a:ext cx="455935" cy="419602"/>
            <a:chOff x="8096013" y="2384981"/>
            <a:chExt cx="455935" cy="419602"/>
          </a:xfrm>
        </p:grpSpPr>
        <p:cxnSp>
          <p:nvCxnSpPr>
            <p:cNvPr id="139" name="직선 연결선 138"/>
            <p:cNvCxnSpPr/>
            <p:nvPr/>
          </p:nvCxnSpPr>
          <p:spPr>
            <a:xfrm>
              <a:off x="8119533" y="2417233"/>
              <a:ext cx="432415" cy="387350"/>
            </a:xfrm>
            <a:prstGeom prst="line">
              <a:avLst/>
            </a:prstGeom>
            <a:ln w="28575">
              <a:solidFill>
                <a:srgbClr val="B970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/>
            <p:cNvCxnSpPr/>
            <p:nvPr/>
          </p:nvCxnSpPr>
          <p:spPr>
            <a:xfrm flipV="1">
              <a:off x="8096013" y="2384981"/>
              <a:ext cx="442313" cy="419602"/>
            </a:xfrm>
            <a:prstGeom prst="line">
              <a:avLst/>
            </a:prstGeom>
            <a:ln w="28575">
              <a:solidFill>
                <a:srgbClr val="B970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2" name="직선 연결선 121"/>
          <p:cNvCxnSpPr/>
          <p:nvPr/>
        </p:nvCxnSpPr>
        <p:spPr>
          <a:xfrm>
            <a:off x="8514357" y="3631196"/>
            <a:ext cx="554027" cy="993255"/>
          </a:xfrm>
          <a:prstGeom prst="line">
            <a:avLst/>
          </a:prstGeom>
          <a:ln w="28575">
            <a:solidFill>
              <a:srgbClr val="B97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 flipV="1">
            <a:off x="8483154" y="3635428"/>
            <a:ext cx="533037" cy="1035590"/>
          </a:xfrm>
          <a:prstGeom prst="line">
            <a:avLst/>
          </a:prstGeom>
          <a:ln w="28575">
            <a:solidFill>
              <a:srgbClr val="B97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8483154" y="4662553"/>
            <a:ext cx="637334" cy="1032894"/>
          </a:xfrm>
          <a:prstGeom prst="line">
            <a:avLst/>
          </a:prstGeom>
          <a:ln w="28575">
            <a:solidFill>
              <a:srgbClr val="B97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 flipV="1">
            <a:off x="8452906" y="4658321"/>
            <a:ext cx="601856" cy="1037126"/>
          </a:xfrm>
          <a:prstGeom prst="line">
            <a:avLst/>
          </a:prstGeom>
          <a:ln w="28575">
            <a:solidFill>
              <a:srgbClr val="B97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8452906" y="5708144"/>
            <a:ext cx="697830" cy="1110675"/>
          </a:xfrm>
          <a:prstGeom prst="line">
            <a:avLst/>
          </a:prstGeom>
          <a:ln w="28575">
            <a:solidFill>
              <a:srgbClr val="B97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flipV="1">
            <a:off x="8399084" y="5691215"/>
            <a:ext cx="677568" cy="1166785"/>
          </a:xfrm>
          <a:prstGeom prst="line">
            <a:avLst/>
          </a:prstGeom>
          <a:ln w="28575">
            <a:solidFill>
              <a:srgbClr val="B97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그룹 127"/>
          <p:cNvGrpSpPr/>
          <p:nvPr/>
        </p:nvGrpSpPr>
        <p:grpSpPr>
          <a:xfrm>
            <a:off x="8220964" y="1437891"/>
            <a:ext cx="1077644" cy="1198739"/>
            <a:chOff x="7904431" y="1218494"/>
            <a:chExt cx="1077644" cy="1198739"/>
          </a:xfrm>
        </p:grpSpPr>
        <p:sp>
          <p:nvSpPr>
            <p:cNvPr id="134" name="이등변 삼각형 2"/>
            <p:cNvSpPr/>
            <p:nvPr/>
          </p:nvSpPr>
          <p:spPr>
            <a:xfrm>
              <a:off x="7911404" y="1470581"/>
              <a:ext cx="1060704" cy="914400"/>
            </a:xfrm>
            <a:custGeom>
              <a:avLst/>
              <a:gdLst>
                <a:gd name="connsiteX0" fmla="*/ 0 w 1060704"/>
                <a:gd name="connsiteY0" fmla="*/ 914400 h 914400"/>
                <a:gd name="connsiteX1" fmla="*/ 530352 w 1060704"/>
                <a:gd name="connsiteY1" fmla="*/ 0 h 914400"/>
                <a:gd name="connsiteX2" fmla="*/ 1060704 w 1060704"/>
                <a:gd name="connsiteY2" fmla="*/ 914400 h 914400"/>
                <a:gd name="connsiteX3" fmla="*/ 0 w 1060704"/>
                <a:gd name="connsiteY3" fmla="*/ 914400 h 914400"/>
                <a:gd name="connsiteX0" fmla="*/ 0 w 1060704"/>
                <a:gd name="connsiteY0" fmla="*/ 914400 h 914400"/>
                <a:gd name="connsiteX1" fmla="*/ 530352 w 1060704"/>
                <a:gd name="connsiteY1" fmla="*/ 0 h 914400"/>
                <a:gd name="connsiteX2" fmla="*/ 1060704 w 1060704"/>
                <a:gd name="connsiteY2" fmla="*/ 914400 h 914400"/>
                <a:gd name="connsiteX3" fmla="*/ 0 w 1060704"/>
                <a:gd name="connsiteY3" fmla="*/ 914400 h 914400"/>
                <a:gd name="connsiteX0" fmla="*/ 0 w 1060704"/>
                <a:gd name="connsiteY0" fmla="*/ 914400 h 914400"/>
                <a:gd name="connsiteX1" fmla="*/ 530352 w 1060704"/>
                <a:gd name="connsiteY1" fmla="*/ 0 h 914400"/>
                <a:gd name="connsiteX2" fmla="*/ 1060704 w 1060704"/>
                <a:gd name="connsiteY2" fmla="*/ 914400 h 914400"/>
                <a:gd name="connsiteX3" fmla="*/ 0 w 1060704"/>
                <a:gd name="connsiteY3" fmla="*/ 914400 h 914400"/>
                <a:gd name="connsiteX0" fmla="*/ 0 w 1060704"/>
                <a:gd name="connsiteY0" fmla="*/ 914400 h 914400"/>
                <a:gd name="connsiteX1" fmla="*/ 530352 w 1060704"/>
                <a:gd name="connsiteY1" fmla="*/ 0 h 914400"/>
                <a:gd name="connsiteX2" fmla="*/ 1060704 w 1060704"/>
                <a:gd name="connsiteY2" fmla="*/ 914400 h 914400"/>
                <a:gd name="connsiteX3" fmla="*/ 0 w 1060704"/>
                <a:gd name="connsiteY3" fmla="*/ 914400 h 914400"/>
                <a:gd name="connsiteX0" fmla="*/ 0 w 1060704"/>
                <a:gd name="connsiteY0" fmla="*/ 914400 h 914400"/>
                <a:gd name="connsiteX1" fmla="*/ 530352 w 1060704"/>
                <a:gd name="connsiteY1" fmla="*/ 0 h 914400"/>
                <a:gd name="connsiteX2" fmla="*/ 1060704 w 1060704"/>
                <a:gd name="connsiteY2" fmla="*/ 914400 h 914400"/>
                <a:gd name="connsiteX3" fmla="*/ 0 w 1060704"/>
                <a:gd name="connsiteY3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0704" h="914400">
                  <a:moveTo>
                    <a:pt x="0" y="914400"/>
                  </a:moveTo>
                  <a:cubicBezTo>
                    <a:pt x="280479" y="779283"/>
                    <a:pt x="419556" y="663018"/>
                    <a:pt x="530352" y="0"/>
                  </a:cubicBezTo>
                  <a:cubicBezTo>
                    <a:pt x="660002" y="644165"/>
                    <a:pt x="751945" y="666160"/>
                    <a:pt x="1060704" y="914400"/>
                  </a:cubicBezTo>
                  <a:lnTo>
                    <a:pt x="0" y="914400"/>
                  </a:lnTo>
                  <a:close/>
                </a:path>
              </a:pathLst>
            </a:custGeom>
            <a:gradFill>
              <a:gsLst>
                <a:gs pos="35100">
                  <a:srgbClr val="B16E7C"/>
                </a:gs>
                <a:gs pos="100000">
                  <a:srgbClr val="CD7A7D"/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자유형 134"/>
            <p:cNvSpPr/>
            <p:nvPr/>
          </p:nvSpPr>
          <p:spPr>
            <a:xfrm>
              <a:off x="8451915" y="1231194"/>
              <a:ext cx="233680" cy="132080"/>
            </a:xfrm>
            <a:custGeom>
              <a:avLst/>
              <a:gdLst>
                <a:gd name="connsiteX0" fmla="*/ 0 w 233680"/>
                <a:gd name="connsiteY0" fmla="*/ 0 h 132080"/>
                <a:gd name="connsiteX1" fmla="*/ 233680 w 233680"/>
                <a:gd name="connsiteY1" fmla="*/ 0 h 132080"/>
                <a:gd name="connsiteX2" fmla="*/ 157480 w 233680"/>
                <a:gd name="connsiteY2" fmla="*/ 132080 h 132080"/>
                <a:gd name="connsiteX3" fmla="*/ 5080 w 233680"/>
                <a:gd name="connsiteY3" fmla="*/ 132080 h 132080"/>
                <a:gd name="connsiteX4" fmla="*/ 0 w 233680"/>
                <a:gd name="connsiteY4" fmla="*/ 0 h 13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80" h="132080">
                  <a:moveTo>
                    <a:pt x="0" y="0"/>
                  </a:moveTo>
                  <a:lnTo>
                    <a:pt x="233680" y="0"/>
                  </a:lnTo>
                  <a:lnTo>
                    <a:pt x="157480" y="132080"/>
                  </a:lnTo>
                  <a:lnTo>
                    <a:pt x="5080" y="132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70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6" name="직선 연결선 135"/>
            <p:cNvCxnSpPr/>
            <p:nvPr/>
          </p:nvCxnSpPr>
          <p:spPr>
            <a:xfrm flipH="1">
              <a:off x="8441755" y="1218494"/>
              <a:ext cx="20320" cy="289560"/>
            </a:xfrm>
            <a:prstGeom prst="line">
              <a:avLst/>
            </a:prstGeom>
            <a:ln w="15875">
              <a:solidFill>
                <a:srgbClr val="B16E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모서리가 둥근 직사각형 136"/>
            <p:cNvSpPr/>
            <p:nvPr/>
          </p:nvSpPr>
          <p:spPr>
            <a:xfrm>
              <a:off x="7904431" y="2359025"/>
              <a:ext cx="1077644" cy="58208"/>
            </a:xfrm>
            <a:prstGeom prst="roundRect">
              <a:avLst>
                <a:gd name="adj" fmla="val 50000"/>
              </a:avLst>
            </a:prstGeom>
            <a:solidFill>
              <a:srgbClr val="5626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타원 137"/>
            <p:cNvSpPr/>
            <p:nvPr/>
          </p:nvSpPr>
          <p:spPr>
            <a:xfrm>
              <a:off x="8403884" y="1470581"/>
              <a:ext cx="82091" cy="82091"/>
            </a:xfrm>
            <a:prstGeom prst="ellipse">
              <a:avLst/>
            </a:prstGeom>
            <a:solidFill>
              <a:srgbClr val="5626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9" name="직선 연결선 128"/>
          <p:cNvCxnSpPr/>
          <p:nvPr/>
        </p:nvCxnSpPr>
        <p:spPr>
          <a:xfrm>
            <a:off x="8546634" y="3030601"/>
            <a:ext cx="469557" cy="0"/>
          </a:xfrm>
          <a:prstGeom prst="line">
            <a:avLst/>
          </a:prstGeom>
          <a:ln w="47625">
            <a:solidFill>
              <a:srgbClr val="B97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/>
          <p:cNvCxnSpPr/>
          <p:nvPr/>
        </p:nvCxnSpPr>
        <p:spPr>
          <a:xfrm>
            <a:off x="8524374" y="3635428"/>
            <a:ext cx="530388" cy="0"/>
          </a:xfrm>
          <a:prstGeom prst="line">
            <a:avLst/>
          </a:prstGeom>
          <a:ln w="47625">
            <a:solidFill>
              <a:srgbClr val="B97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/>
          <p:cNvCxnSpPr/>
          <p:nvPr/>
        </p:nvCxnSpPr>
        <p:spPr>
          <a:xfrm>
            <a:off x="8473167" y="4666785"/>
            <a:ext cx="603485" cy="0"/>
          </a:xfrm>
          <a:prstGeom prst="line">
            <a:avLst/>
          </a:prstGeom>
          <a:ln w="47625">
            <a:solidFill>
              <a:srgbClr val="B97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/>
          <p:cNvCxnSpPr/>
          <p:nvPr/>
        </p:nvCxnSpPr>
        <p:spPr>
          <a:xfrm>
            <a:off x="8452906" y="5695447"/>
            <a:ext cx="667582" cy="0"/>
          </a:xfrm>
          <a:prstGeom prst="line">
            <a:avLst/>
          </a:prstGeom>
          <a:ln w="47625">
            <a:solidFill>
              <a:srgbClr val="B97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/>
          <p:cNvCxnSpPr/>
          <p:nvPr/>
        </p:nvCxnSpPr>
        <p:spPr>
          <a:xfrm>
            <a:off x="8400802" y="6802929"/>
            <a:ext cx="749934" cy="0"/>
          </a:xfrm>
          <a:prstGeom prst="line">
            <a:avLst/>
          </a:prstGeom>
          <a:ln w="47625">
            <a:solidFill>
              <a:srgbClr val="B97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/>
          <p:cNvCxnSpPr/>
          <p:nvPr/>
        </p:nvCxnSpPr>
        <p:spPr>
          <a:xfrm>
            <a:off x="1644797" y="3078471"/>
            <a:ext cx="8057692" cy="1"/>
          </a:xfrm>
          <a:prstGeom prst="line">
            <a:avLst/>
          </a:prstGeom>
          <a:ln w="9525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/>
          <p:cNvCxnSpPr/>
          <p:nvPr/>
        </p:nvCxnSpPr>
        <p:spPr>
          <a:xfrm>
            <a:off x="1644797" y="3027680"/>
            <a:ext cx="8057692" cy="1"/>
          </a:xfrm>
          <a:prstGeom prst="line">
            <a:avLst/>
          </a:prstGeom>
          <a:ln w="9525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" name="그룹 143"/>
          <p:cNvGrpSpPr/>
          <p:nvPr/>
        </p:nvGrpSpPr>
        <p:grpSpPr>
          <a:xfrm>
            <a:off x="5110487" y="3086481"/>
            <a:ext cx="4425950" cy="346075"/>
            <a:chOff x="4700336" y="3086481"/>
            <a:chExt cx="4425950" cy="346075"/>
          </a:xfrm>
        </p:grpSpPr>
        <p:cxnSp>
          <p:nvCxnSpPr>
            <p:cNvPr id="145" name="직선 연결선 144"/>
            <p:cNvCxnSpPr/>
            <p:nvPr/>
          </p:nvCxnSpPr>
          <p:spPr>
            <a:xfrm>
              <a:off x="4700336" y="3086481"/>
              <a:ext cx="0" cy="346075"/>
            </a:xfrm>
            <a:prstGeom prst="line">
              <a:avLst/>
            </a:prstGeom>
            <a:ln w="25400" cap="rnd">
              <a:solidFill>
                <a:srgbClr val="E2C2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/>
            <p:cNvCxnSpPr/>
            <p:nvPr/>
          </p:nvCxnSpPr>
          <p:spPr>
            <a:xfrm>
              <a:off x="4960686" y="3086481"/>
              <a:ext cx="0" cy="346075"/>
            </a:xfrm>
            <a:prstGeom prst="line">
              <a:avLst/>
            </a:prstGeom>
            <a:ln w="25400" cap="rnd">
              <a:solidFill>
                <a:srgbClr val="E2C2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/>
            <p:cNvCxnSpPr/>
            <p:nvPr/>
          </p:nvCxnSpPr>
          <p:spPr>
            <a:xfrm>
              <a:off x="5221036" y="3086481"/>
              <a:ext cx="0" cy="346075"/>
            </a:xfrm>
            <a:prstGeom prst="line">
              <a:avLst/>
            </a:prstGeom>
            <a:ln w="25400" cap="rnd">
              <a:solidFill>
                <a:srgbClr val="E2C2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/>
            <p:cNvCxnSpPr/>
            <p:nvPr/>
          </p:nvCxnSpPr>
          <p:spPr>
            <a:xfrm>
              <a:off x="5481386" y="3086481"/>
              <a:ext cx="0" cy="346075"/>
            </a:xfrm>
            <a:prstGeom prst="line">
              <a:avLst/>
            </a:prstGeom>
            <a:ln w="25400" cap="rnd">
              <a:solidFill>
                <a:srgbClr val="E2C2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/>
            <p:cNvCxnSpPr/>
            <p:nvPr/>
          </p:nvCxnSpPr>
          <p:spPr>
            <a:xfrm>
              <a:off x="5741736" y="3086481"/>
              <a:ext cx="0" cy="346075"/>
            </a:xfrm>
            <a:prstGeom prst="line">
              <a:avLst/>
            </a:prstGeom>
            <a:ln w="25400" cap="rnd">
              <a:solidFill>
                <a:srgbClr val="E2C2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/>
            <p:cNvCxnSpPr/>
            <p:nvPr/>
          </p:nvCxnSpPr>
          <p:spPr>
            <a:xfrm>
              <a:off x="6002086" y="3086481"/>
              <a:ext cx="0" cy="346075"/>
            </a:xfrm>
            <a:prstGeom prst="line">
              <a:avLst/>
            </a:prstGeom>
            <a:ln w="25400" cap="rnd">
              <a:solidFill>
                <a:srgbClr val="E2C2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/>
            <p:cNvCxnSpPr/>
            <p:nvPr/>
          </p:nvCxnSpPr>
          <p:spPr>
            <a:xfrm>
              <a:off x="6262436" y="3086481"/>
              <a:ext cx="0" cy="346075"/>
            </a:xfrm>
            <a:prstGeom prst="line">
              <a:avLst/>
            </a:prstGeom>
            <a:ln w="25400" cap="rnd">
              <a:solidFill>
                <a:srgbClr val="E2C2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/>
            <p:cNvCxnSpPr/>
            <p:nvPr/>
          </p:nvCxnSpPr>
          <p:spPr>
            <a:xfrm>
              <a:off x="6522786" y="3086481"/>
              <a:ext cx="0" cy="346075"/>
            </a:xfrm>
            <a:prstGeom prst="line">
              <a:avLst/>
            </a:prstGeom>
            <a:ln w="25400" cap="rnd">
              <a:solidFill>
                <a:srgbClr val="E2C2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/>
            <p:cNvCxnSpPr/>
            <p:nvPr/>
          </p:nvCxnSpPr>
          <p:spPr>
            <a:xfrm>
              <a:off x="6783136" y="3086481"/>
              <a:ext cx="0" cy="346075"/>
            </a:xfrm>
            <a:prstGeom prst="line">
              <a:avLst/>
            </a:prstGeom>
            <a:ln w="25400" cap="rnd">
              <a:solidFill>
                <a:srgbClr val="E2C2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/>
            <p:cNvCxnSpPr/>
            <p:nvPr/>
          </p:nvCxnSpPr>
          <p:spPr>
            <a:xfrm>
              <a:off x="7043486" y="3086481"/>
              <a:ext cx="0" cy="346075"/>
            </a:xfrm>
            <a:prstGeom prst="line">
              <a:avLst/>
            </a:prstGeom>
            <a:ln w="25400" cap="rnd">
              <a:solidFill>
                <a:srgbClr val="E2C2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/>
            <p:cNvCxnSpPr/>
            <p:nvPr/>
          </p:nvCxnSpPr>
          <p:spPr>
            <a:xfrm>
              <a:off x="7303836" y="3086481"/>
              <a:ext cx="0" cy="346075"/>
            </a:xfrm>
            <a:prstGeom prst="line">
              <a:avLst/>
            </a:prstGeom>
            <a:ln w="25400" cap="rnd">
              <a:solidFill>
                <a:srgbClr val="E2C2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/>
            <p:cNvCxnSpPr/>
            <p:nvPr/>
          </p:nvCxnSpPr>
          <p:spPr>
            <a:xfrm>
              <a:off x="7564186" y="3086481"/>
              <a:ext cx="0" cy="346075"/>
            </a:xfrm>
            <a:prstGeom prst="line">
              <a:avLst/>
            </a:prstGeom>
            <a:ln w="25400" cap="rnd">
              <a:solidFill>
                <a:srgbClr val="E2C2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/>
            <p:cNvCxnSpPr/>
            <p:nvPr/>
          </p:nvCxnSpPr>
          <p:spPr>
            <a:xfrm>
              <a:off x="7824536" y="3086481"/>
              <a:ext cx="0" cy="346075"/>
            </a:xfrm>
            <a:prstGeom prst="line">
              <a:avLst/>
            </a:prstGeom>
            <a:ln w="25400" cap="rnd">
              <a:solidFill>
                <a:srgbClr val="E2C2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/>
            <p:cNvCxnSpPr/>
            <p:nvPr/>
          </p:nvCxnSpPr>
          <p:spPr>
            <a:xfrm>
              <a:off x="8084886" y="3086481"/>
              <a:ext cx="0" cy="346075"/>
            </a:xfrm>
            <a:prstGeom prst="line">
              <a:avLst/>
            </a:prstGeom>
            <a:ln w="25400" cap="rnd">
              <a:solidFill>
                <a:srgbClr val="E2C2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/>
            <p:cNvCxnSpPr/>
            <p:nvPr/>
          </p:nvCxnSpPr>
          <p:spPr>
            <a:xfrm>
              <a:off x="8345236" y="3086481"/>
              <a:ext cx="0" cy="346075"/>
            </a:xfrm>
            <a:prstGeom prst="line">
              <a:avLst/>
            </a:prstGeom>
            <a:ln w="25400" cap="rnd">
              <a:solidFill>
                <a:srgbClr val="E2C2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/>
            <p:cNvCxnSpPr/>
            <p:nvPr/>
          </p:nvCxnSpPr>
          <p:spPr>
            <a:xfrm>
              <a:off x="8605586" y="3086481"/>
              <a:ext cx="0" cy="346075"/>
            </a:xfrm>
            <a:prstGeom prst="line">
              <a:avLst/>
            </a:prstGeom>
            <a:ln w="25400" cap="rnd">
              <a:solidFill>
                <a:srgbClr val="E2C2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/>
            <p:cNvCxnSpPr/>
            <p:nvPr/>
          </p:nvCxnSpPr>
          <p:spPr>
            <a:xfrm>
              <a:off x="8865936" y="3086481"/>
              <a:ext cx="0" cy="346075"/>
            </a:xfrm>
            <a:prstGeom prst="line">
              <a:avLst/>
            </a:prstGeom>
            <a:ln w="25400" cap="rnd">
              <a:solidFill>
                <a:srgbClr val="E2C2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/>
            <p:nvPr/>
          </p:nvCxnSpPr>
          <p:spPr>
            <a:xfrm>
              <a:off x="9126286" y="3086481"/>
              <a:ext cx="0" cy="346075"/>
            </a:xfrm>
            <a:prstGeom prst="line">
              <a:avLst/>
            </a:prstGeom>
            <a:ln w="25400" cap="rnd">
              <a:solidFill>
                <a:srgbClr val="E2C2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4" name="직선 연결선 163"/>
          <p:cNvCxnSpPr/>
          <p:nvPr/>
        </p:nvCxnSpPr>
        <p:spPr>
          <a:xfrm>
            <a:off x="1644797" y="3433917"/>
            <a:ext cx="8057692" cy="1"/>
          </a:xfrm>
          <a:prstGeom prst="line">
            <a:avLst/>
          </a:prstGeom>
          <a:ln w="9525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1711901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1972251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/>
          <p:cNvCxnSpPr/>
          <p:nvPr/>
        </p:nvCxnSpPr>
        <p:spPr>
          <a:xfrm>
            <a:off x="2232601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/>
          <p:cNvCxnSpPr/>
          <p:nvPr/>
        </p:nvCxnSpPr>
        <p:spPr>
          <a:xfrm>
            <a:off x="2492951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 168"/>
          <p:cNvCxnSpPr/>
          <p:nvPr/>
        </p:nvCxnSpPr>
        <p:spPr>
          <a:xfrm>
            <a:off x="2753301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/>
          <p:cNvCxnSpPr/>
          <p:nvPr/>
        </p:nvCxnSpPr>
        <p:spPr>
          <a:xfrm>
            <a:off x="3013651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170"/>
          <p:cNvCxnSpPr/>
          <p:nvPr/>
        </p:nvCxnSpPr>
        <p:spPr>
          <a:xfrm>
            <a:off x="3274001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/>
          <p:cNvCxnSpPr/>
          <p:nvPr/>
        </p:nvCxnSpPr>
        <p:spPr>
          <a:xfrm>
            <a:off x="3534351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연결선 172"/>
          <p:cNvCxnSpPr/>
          <p:nvPr/>
        </p:nvCxnSpPr>
        <p:spPr>
          <a:xfrm>
            <a:off x="3794701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/>
          <p:cNvCxnSpPr/>
          <p:nvPr/>
        </p:nvCxnSpPr>
        <p:spPr>
          <a:xfrm>
            <a:off x="4055051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/>
          <p:nvPr/>
        </p:nvCxnSpPr>
        <p:spPr>
          <a:xfrm>
            <a:off x="4315401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4575751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4836101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자유형 177"/>
          <p:cNvSpPr/>
          <p:nvPr/>
        </p:nvSpPr>
        <p:spPr>
          <a:xfrm>
            <a:off x="1622836" y="3783013"/>
            <a:ext cx="6849192" cy="211657"/>
          </a:xfrm>
          <a:custGeom>
            <a:avLst/>
            <a:gdLst>
              <a:gd name="connsiteX0" fmla="*/ 0 w 3696510"/>
              <a:gd name="connsiteY0" fmla="*/ 330740 h 330740"/>
              <a:gd name="connsiteX1" fmla="*/ 1634247 w 3696510"/>
              <a:gd name="connsiteY1" fmla="*/ 0 h 330740"/>
              <a:gd name="connsiteX2" fmla="*/ 3696510 w 3696510"/>
              <a:gd name="connsiteY2" fmla="*/ 291829 h 330740"/>
              <a:gd name="connsiteX0" fmla="*/ 0 w 3696510"/>
              <a:gd name="connsiteY0" fmla="*/ 337888 h 337888"/>
              <a:gd name="connsiteX1" fmla="*/ 1634247 w 3696510"/>
              <a:gd name="connsiteY1" fmla="*/ 7148 h 337888"/>
              <a:gd name="connsiteX2" fmla="*/ 3696510 w 3696510"/>
              <a:gd name="connsiteY2" fmla="*/ 298977 h 337888"/>
              <a:gd name="connsiteX0" fmla="*/ 0 w 3696510"/>
              <a:gd name="connsiteY0" fmla="*/ 342143 h 342143"/>
              <a:gd name="connsiteX1" fmla="*/ 1634247 w 3696510"/>
              <a:gd name="connsiteY1" fmla="*/ 11403 h 342143"/>
              <a:gd name="connsiteX2" fmla="*/ 3696510 w 3696510"/>
              <a:gd name="connsiteY2" fmla="*/ 303232 h 342143"/>
              <a:gd name="connsiteX0" fmla="*/ 0 w 3696510"/>
              <a:gd name="connsiteY0" fmla="*/ 342143 h 342143"/>
              <a:gd name="connsiteX1" fmla="*/ 1634247 w 3696510"/>
              <a:gd name="connsiteY1" fmla="*/ 11403 h 342143"/>
              <a:gd name="connsiteX2" fmla="*/ 3696510 w 3696510"/>
              <a:gd name="connsiteY2" fmla="*/ 303232 h 342143"/>
              <a:gd name="connsiteX0" fmla="*/ 0 w 3696510"/>
              <a:gd name="connsiteY0" fmla="*/ 342143 h 342143"/>
              <a:gd name="connsiteX1" fmla="*/ 1634247 w 3696510"/>
              <a:gd name="connsiteY1" fmla="*/ 11403 h 342143"/>
              <a:gd name="connsiteX2" fmla="*/ 3696510 w 3696510"/>
              <a:gd name="connsiteY2" fmla="*/ 303232 h 342143"/>
              <a:gd name="connsiteX0" fmla="*/ 0 w 3696510"/>
              <a:gd name="connsiteY0" fmla="*/ 527151 h 527151"/>
              <a:gd name="connsiteX1" fmla="*/ 1634247 w 3696510"/>
              <a:gd name="connsiteY1" fmla="*/ 5911 h 527151"/>
              <a:gd name="connsiteX2" fmla="*/ 3696510 w 3696510"/>
              <a:gd name="connsiteY2" fmla="*/ 488240 h 527151"/>
              <a:gd name="connsiteX0" fmla="*/ 0 w 3696510"/>
              <a:gd name="connsiteY0" fmla="*/ 527151 h 527151"/>
              <a:gd name="connsiteX1" fmla="*/ 1837447 w 3696510"/>
              <a:gd name="connsiteY1" fmla="*/ 5911 h 527151"/>
              <a:gd name="connsiteX2" fmla="*/ 3696510 w 3696510"/>
              <a:gd name="connsiteY2" fmla="*/ 488240 h 527151"/>
              <a:gd name="connsiteX0" fmla="*/ 0 w 3711982"/>
              <a:gd name="connsiteY0" fmla="*/ 527151 h 527151"/>
              <a:gd name="connsiteX1" fmla="*/ 1837447 w 3711982"/>
              <a:gd name="connsiteY1" fmla="*/ 5911 h 527151"/>
              <a:gd name="connsiteX2" fmla="*/ 3711982 w 3711982"/>
              <a:gd name="connsiteY2" fmla="*/ 320432 h 527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11982" h="527151">
                <a:moveTo>
                  <a:pt x="0" y="527151"/>
                </a:moveTo>
                <a:cubicBezTo>
                  <a:pt x="366949" y="289904"/>
                  <a:pt x="1318098" y="-48942"/>
                  <a:pt x="1837447" y="5911"/>
                </a:cubicBezTo>
                <a:cubicBezTo>
                  <a:pt x="2855068" y="39687"/>
                  <a:pt x="3100761" y="108856"/>
                  <a:pt x="3711982" y="320432"/>
                </a:cubicBezTo>
              </a:path>
            </a:pathLst>
          </a:cu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9" name="직선 연결선 178"/>
          <p:cNvCxnSpPr/>
          <p:nvPr/>
        </p:nvCxnSpPr>
        <p:spPr>
          <a:xfrm flipV="1">
            <a:off x="5370837" y="3484708"/>
            <a:ext cx="0" cy="311002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0" name="직선 연결선 179"/>
          <p:cNvCxnSpPr/>
          <p:nvPr/>
        </p:nvCxnSpPr>
        <p:spPr>
          <a:xfrm flipV="1">
            <a:off x="1857951" y="3484708"/>
            <a:ext cx="0" cy="488248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1" name="직선 연결선 180"/>
          <p:cNvCxnSpPr/>
          <p:nvPr/>
        </p:nvCxnSpPr>
        <p:spPr>
          <a:xfrm flipH="1" flipV="1">
            <a:off x="1857952" y="3484708"/>
            <a:ext cx="520323" cy="428546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2" name="직선 연결선 181"/>
          <p:cNvCxnSpPr/>
          <p:nvPr/>
        </p:nvCxnSpPr>
        <p:spPr>
          <a:xfrm flipV="1">
            <a:off x="2378275" y="3484708"/>
            <a:ext cx="0" cy="428546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3" name="직선 연결선 182"/>
          <p:cNvCxnSpPr/>
          <p:nvPr/>
        </p:nvCxnSpPr>
        <p:spPr>
          <a:xfrm flipH="1" flipV="1">
            <a:off x="2375435" y="3484708"/>
            <a:ext cx="503748" cy="374650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4" name="직선 연결선 183"/>
          <p:cNvCxnSpPr/>
          <p:nvPr/>
        </p:nvCxnSpPr>
        <p:spPr>
          <a:xfrm flipV="1">
            <a:off x="2887751" y="3484708"/>
            <a:ext cx="2840" cy="374650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5" name="직선 연결선 184"/>
          <p:cNvCxnSpPr/>
          <p:nvPr/>
        </p:nvCxnSpPr>
        <p:spPr>
          <a:xfrm flipH="1" flipV="1">
            <a:off x="2887751" y="3484708"/>
            <a:ext cx="472535" cy="349096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6" name="직선 연결선 185"/>
          <p:cNvCxnSpPr/>
          <p:nvPr/>
        </p:nvCxnSpPr>
        <p:spPr>
          <a:xfrm flipV="1">
            <a:off x="3363885" y="3484708"/>
            <a:ext cx="3721" cy="361805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7" name="직선 연결선 186"/>
          <p:cNvCxnSpPr/>
          <p:nvPr/>
        </p:nvCxnSpPr>
        <p:spPr>
          <a:xfrm flipH="1" flipV="1">
            <a:off x="3364767" y="3484708"/>
            <a:ext cx="482521" cy="323700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8" name="직선 연결선 187"/>
          <p:cNvCxnSpPr/>
          <p:nvPr/>
        </p:nvCxnSpPr>
        <p:spPr>
          <a:xfrm flipV="1">
            <a:off x="3857630" y="3484709"/>
            <a:ext cx="5140" cy="323699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9" name="직선 연결선 188"/>
          <p:cNvCxnSpPr/>
          <p:nvPr/>
        </p:nvCxnSpPr>
        <p:spPr>
          <a:xfrm flipH="1" flipV="1">
            <a:off x="3859932" y="3484708"/>
            <a:ext cx="453287" cy="311002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0" name="직선 연결선 189"/>
          <p:cNvCxnSpPr/>
          <p:nvPr/>
        </p:nvCxnSpPr>
        <p:spPr>
          <a:xfrm flipV="1">
            <a:off x="4323872" y="3484709"/>
            <a:ext cx="5140" cy="323699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1" name="직선 연결선 190"/>
          <p:cNvCxnSpPr/>
          <p:nvPr/>
        </p:nvCxnSpPr>
        <p:spPr>
          <a:xfrm flipH="1" flipV="1">
            <a:off x="4326175" y="3484708"/>
            <a:ext cx="419277" cy="296943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2" name="직선 연결선 191"/>
          <p:cNvCxnSpPr/>
          <p:nvPr/>
        </p:nvCxnSpPr>
        <p:spPr>
          <a:xfrm flipV="1">
            <a:off x="4764968" y="3484710"/>
            <a:ext cx="814" cy="304653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3" name="직선 연결선 192"/>
          <p:cNvCxnSpPr/>
          <p:nvPr/>
        </p:nvCxnSpPr>
        <p:spPr>
          <a:xfrm flipH="1" flipV="1">
            <a:off x="4762946" y="3484709"/>
            <a:ext cx="609828" cy="303292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4" name="직선 연결선 193"/>
          <p:cNvCxnSpPr/>
          <p:nvPr/>
        </p:nvCxnSpPr>
        <p:spPr>
          <a:xfrm flipV="1">
            <a:off x="7833465" y="3484708"/>
            <a:ext cx="503748" cy="374650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5" name="직선 연결선 194"/>
          <p:cNvCxnSpPr/>
          <p:nvPr/>
        </p:nvCxnSpPr>
        <p:spPr>
          <a:xfrm flipH="1" flipV="1">
            <a:off x="7822057" y="3484708"/>
            <a:ext cx="2840" cy="374650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6" name="직선 연결선 195"/>
          <p:cNvCxnSpPr/>
          <p:nvPr/>
        </p:nvCxnSpPr>
        <p:spPr>
          <a:xfrm flipV="1">
            <a:off x="7352362" y="3484708"/>
            <a:ext cx="472535" cy="349096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7" name="직선 연결선 196"/>
          <p:cNvCxnSpPr/>
          <p:nvPr/>
        </p:nvCxnSpPr>
        <p:spPr>
          <a:xfrm flipH="1" flipV="1">
            <a:off x="7345042" y="3484708"/>
            <a:ext cx="3721" cy="361805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8" name="직선 연결선 197"/>
          <p:cNvCxnSpPr/>
          <p:nvPr/>
        </p:nvCxnSpPr>
        <p:spPr>
          <a:xfrm flipV="1">
            <a:off x="6865360" y="3484708"/>
            <a:ext cx="482521" cy="323700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9" name="직선 연결선 198"/>
          <p:cNvCxnSpPr/>
          <p:nvPr/>
        </p:nvCxnSpPr>
        <p:spPr>
          <a:xfrm flipH="1" flipV="1">
            <a:off x="6849878" y="3484709"/>
            <a:ext cx="5140" cy="323699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0" name="직선 연결선 199"/>
          <p:cNvCxnSpPr/>
          <p:nvPr/>
        </p:nvCxnSpPr>
        <p:spPr>
          <a:xfrm flipV="1">
            <a:off x="6399429" y="3484708"/>
            <a:ext cx="453287" cy="311002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1" name="직선 연결선 200"/>
          <p:cNvCxnSpPr/>
          <p:nvPr/>
        </p:nvCxnSpPr>
        <p:spPr>
          <a:xfrm flipH="1" flipV="1">
            <a:off x="6383636" y="3484709"/>
            <a:ext cx="5140" cy="323699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2" name="직선 연결선 201"/>
          <p:cNvCxnSpPr/>
          <p:nvPr/>
        </p:nvCxnSpPr>
        <p:spPr>
          <a:xfrm flipV="1">
            <a:off x="5967196" y="3484708"/>
            <a:ext cx="419277" cy="296943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3" name="직선 연결선 202"/>
          <p:cNvCxnSpPr/>
          <p:nvPr/>
        </p:nvCxnSpPr>
        <p:spPr>
          <a:xfrm flipH="1" flipV="1">
            <a:off x="5946866" y="3484710"/>
            <a:ext cx="814" cy="304653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4" name="직선 연결선 203"/>
          <p:cNvCxnSpPr/>
          <p:nvPr/>
        </p:nvCxnSpPr>
        <p:spPr>
          <a:xfrm flipV="1">
            <a:off x="5339874" y="3484709"/>
            <a:ext cx="609828" cy="303292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5" name="직선 연결선 204"/>
          <p:cNvCxnSpPr/>
          <p:nvPr/>
        </p:nvCxnSpPr>
        <p:spPr>
          <a:xfrm flipV="1">
            <a:off x="8329930" y="3484708"/>
            <a:ext cx="0" cy="428546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6" name="타원 205"/>
          <p:cNvSpPr/>
          <p:nvPr/>
        </p:nvSpPr>
        <p:spPr>
          <a:xfrm flipH="1">
            <a:off x="2288290" y="3769751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타원 206"/>
          <p:cNvSpPr/>
          <p:nvPr/>
        </p:nvSpPr>
        <p:spPr>
          <a:xfrm flipH="1">
            <a:off x="989665" y="3447838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타원 207"/>
          <p:cNvSpPr/>
          <p:nvPr/>
        </p:nvSpPr>
        <p:spPr>
          <a:xfrm flipH="1">
            <a:off x="1544306" y="4089188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9" name="직선 연결선 208"/>
          <p:cNvCxnSpPr/>
          <p:nvPr/>
        </p:nvCxnSpPr>
        <p:spPr>
          <a:xfrm>
            <a:off x="1644797" y="3484708"/>
            <a:ext cx="8057692" cy="1"/>
          </a:xfrm>
          <a:prstGeom prst="line">
            <a:avLst/>
          </a:prstGeom>
          <a:noFill/>
          <a:ln w="31750">
            <a:solidFill>
              <a:srgbClr val="E2C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3" name="자유형 212"/>
          <p:cNvSpPr/>
          <p:nvPr/>
        </p:nvSpPr>
        <p:spPr>
          <a:xfrm>
            <a:off x="755017" y="2397948"/>
            <a:ext cx="2223728" cy="4510841"/>
          </a:xfrm>
          <a:custGeom>
            <a:avLst/>
            <a:gdLst>
              <a:gd name="connsiteX0" fmla="*/ 881805 w 2223728"/>
              <a:gd name="connsiteY0" fmla="*/ 0 h 4510841"/>
              <a:gd name="connsiteX1" fmla="*/ 1200677 w 2223728"/>
              <a:gd name="connsiteY1" fmla="*/ 0 h 4510841"/>
              <a:gd name="connsiteX2" fmla="*/ 1386687 w 2223728"/>
              <a:gd name="connsiteY2" fmla="*/ 142748 h 4510841"/>
              <a:gd name="connsiteX3" fmla="*/ 1399973 w 2223728"/>
              <a:gd name="connsiteY3" fmla="*/ 328321 h 4510841"/>
              <a:gd name="connsiteX4" fmla="*/ 1306968 w 2223728"/>
              <a:gd name="connsiteY4" fmla="*/ 442519 h 4510841"/>
              <a:gd name="connsiteX5" fmla="*/ 1453118 w 2223728"/>
              <a:gd name="connsiteY5" fmla="*/ 642367 h 4510841"/>
              <a:gd name="connsiteX6" fmla="*/ 1399973 w 2223728"/>
              <a:gd name="connsiteY6" fmla="*/ 742290 h 4510841"/>
              <a:gd name="connsiteX7" fmla="*/ 1413259 w 2223728"/>
              <a:gd name="connsiteY7" fmla="*/ 870764 h 4510841"/>
              <a:gd name="connsiteX8" fmla="*/ 1399973 w 2223728"/>
              <a:gd name="connsiteY8" fmla="*/ 1042062 h 4510841"/>
              <a:gd name="connsiteX9" fmla="*/ 1492978 w 2223728"/>
              <a:gd name="connsiteY9" fmla="*/ 1299008 h 4510841"/>
              <a:gd name="connsiteX10" fmla="*/ 1492978 w 2223728"/>
              <a:gd name="connsiteY10" fmla="*/ 1670153 h 4510841"/>
              <a:gd name="connsiteX11" fmla="*/ 1559409 w 2223728"/>
              <a:gd name="connsiteY11" fmla="*/ 1741527 h 4510841"/>
              <a:gd name="connsiteX12" fmla="*/ 1559409 w 2223728"/>
              <a:gd name="connsiteY12" fmla="*/ 1855726 h 4510841"/>
              <a:gd name="connsiteX13" fmla="*/ 1599269 w 2223728"/>
              <a:gd name="connsiteY13" fmla="*/ 2098398 h 4510841"/>
              <a:gd name="connsiteX14" fmla="*/ 1532837 w 2223728"/>
              <a:gd name="connsiteY14" fmla="*/ 2426718 h 4510841"/>
              <a:gd name="connsiteX15" fmla="*/ 1546123 w 2223728"/>
              <a:gd name="connsiteY15" fmla="*/ 2726489 h 4510841"/>
              <a:gd name="connsiteX16" fmla="*/ 1732132 w 2223728"/>
              <a:gd name="connsiteY16" fmla="*/ 2997711 h 4510841"/>
              <a:gd name="connsiteX17" fmla="*/ 1864996 w 2223728"/>
              <a:gd name="connsiteY17" fmla="*/ 3311757 h 4510841"/>
              <a:gd name="connsiteX18" fmla="*/ 1958001 w 2223728"/>
              <a:gd name="connsiteY18" fmla="*/ 3525879 h 4510841"/>
              <a:gd name="connsiteX19" fmla="*/ 2051005 w 2223728"/>
              <a:gd name="connsiteY19" fmla="*/ 3740001 h 4510841"/>
              <a:gd name="connsiteX20" fmla="*/ 2223728 w 2223728"/>
              <a:gd name="connsiteY20" fmla="*/ 3968398 h 4510841"/>
              <a:gd name="connsiteX21" fmla="*/ 2170583 w 2223728"/>
              <a:gd name="connsiteY21" fmla="*/ 4382368 h 4510841"/>
              <a:gd name="connsiteX22" fmla="*/ 2144010 w 2223728"/>
              <a:gd name="connsiteY22" fmla="*/ 4510841 h 4510841"/>
              <a:gd name="connsiteX23" fmla="*/ 482877 w 2223728"/>
              <a:gd name="connsiteY23" fmla="*/ 4510841 h 4510841"/>
              <a:gd name="connsiteX24" fmla="*/ 482877 w 2223728"/>
              <a:gd name="connsiteY24" fmla="*/ 4510840 h 4510841"/>
              <a:gd name="connsiteX25" fmla="*/ 83211 w 2223728"/>
              <a:gd name="connsiteY25" fmla="*/ 4510840 h 4510841"/>
              <a:gd name="connsiteX26" fmla="*/ 83211 w 2223728"/>
              <a:gd name="connsiteY26" fmla="*/ 4469780 h 4510841"/>
              <a:gd name="connsiteX27" fmla="*/ 0 w 2223728"/>
              <a:gd name="connsiteY27" fmla="*/ 4469780 h 4510841"/>
              <a:gd name="connsiteX28" fmla="*/ 0 w 2223728"/>
              <a:gd name="connsiteY28" fmla="*/ 4314137 h 4510841"/>
              <a:gd name="connsiteX29" fmla="*/ 19456 w 2223728"/>
              <a:gd name="connsiteY29" fmla="*/ 3749933 h 4510841"/>
              <a:gd name="connsiteX30" fmla="*/ 19456 w 2223728"/>
              <a:gd name="connsiteY30" fmla="*/ 3244095 h 4510841"/>
              <a:gd name="connsiteX31" fmla="*/ 19456 w 2223728"/>
              <a:gd name="connsiteY31" fmla="*/ 2835533 h 4510841"/>
              <a:gd name="connsiteX32" fmla="*/ 175098 w 2223728"/>
              <a:gd name="connsiteY32" fmla="*/ 2485337 h 4510841"/>
              <a:gd name="connsiteX33" fmla="*/ 175098 w 2223728"/>
              <a:gd name="connsiteY33" fmla="*/ 2135141 h 4510841"/>
              <a:gd name="connsiteX34" fmla="*/ 175098 w 2223728"/>
              <a:gd name="connsiteY34" fmla="*/ 1882222 h 4510841"/>
              <a:gd name="connsiteX35" fmla="*/ 194554 w 2223728"/>
              <a:gd name="connsiteY35" fmla="*/ 1668214 h 4510841"/>
              <a:gd name="connsiteX36" fmla="*/ 194554 w 2223728"/>
              <a:gd name="connsiteY36" fmla="*/ 1570937 h 4510841"/>
              <a:gd name="connsiteX37" fmla="*/ 252920 w 2223728"/>
              <a:gd name="connsiteY37" fmla="*/ 1434750 h 4510841"/>
              <a:gd name="connsiteX38" fmla="*/ 252920 w 2223728"/>
              <a:gd name="connsiteY38" fmla="*/ 1259652 h 4510841"/>
              <a:gd name="connsiteX39" fmla="*/ 482877 w 2223728"/>
              <a:gd name="connsiteY39" fmla="*/ 923561 h 4510841"/>
              <a:gd name="connsiteX40" fmla="*/ 482877 w 2223728"/>
              <a:gd name="connsiteY40" fmla="*/ 882057 h 4510841"/>
              <a:gd name="connsiteX41" fmla="*/ 655936 w 2223728"/>
              <a:gd name="connsiteY41" fmla="*/ 842214 h 4510841"/>
              <a:gd name="connsiteX42" fmla="*/ 695795 w 2223728"/>
              <a:gd name="connsiteY42" fmla="*/ 670916 h 4510841"/>
              <a:gd name="connsiteX43" fmla="*/ 722368 w 2223728"/>
              <a:gd name="connsiteY43" fmla="*/ 542443 h 4510841"/>
              <a:gd name="connsiteX44" fmla="*/ 722368 w 2223728"/>
              <a:gd name="connsiteY44" fmla="*/ 385420 h 4510841"/>
              <a:gd name="connsiteX45" fmla="*/ 722368 w 2223728"/>
              <a:gd name="connsiteY45" fmla="*/ 71374 h 4510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223728" h="4510841">
                <a:moveTo>
                  <a:pt x="881805" y="0"/>
                </a:moveTo>
                <a:lnTo>
                  <a:pt x="1200677" y="0"/>
                </a:lnTo>
                <a:lnTo>
                  <a:pt x="1386687" y="142748"/>
                </a:lnTo>
                <a:lnTo>
                  <a:pt x="1399973" y="328321"/>
                </a:lnTo>
                <a:lnTo>
                  <a:pt x="1306968" y="442519"/>
                </a:lnTo>
                <a:lnTo>
                  <a:pt x="1453118" y="642367"/>
                </a:lnTo>
                <a:lnTo>
                  <a:pt x="1399973" y="742290"/>
                </a:lnTo>
                <a:lnTo>
                  <a:pt x="1413259" y="870764"/>
                </a:lnTo>
                <a:lnTo>
                  <a:pt x="1399973" y="1042062"/>
                </a:lnTo>
                <a:lnTo>
                  <a:pt x="1492978" y="1299008"/>
                </a:lnTo>
                <a:lnTo>
                  <a:pt x="1492978" y="1670153"/>
                </a:lnTo>
                <a:lnTo>
                  <a:pt x="1559409" y="1741527"/>
                </a:lnTo>
                <a:lnTo>
                  <a:pt x="1559409" y="1855726"/>
                </a:lnTo>
                <a:lnTo>
                  <a:pt x="1599269" y="2098398"/>
                </a:lnTo>
                <a:lnTo>
                  <a:pt x="1532837" y="2426718"/>
                </a:lnTo>
                <a:lnTo>
                  <a:pt x="1546123" y="2726489"/>
                </a:lnTo>
                <a:lnTo>
                  <a:pt x="1732132" y="2997711"/>
                </a:lnTo>
                <a:lnTo>
                  <a:pt x="1864996" y="3311757"/>
                </a:lnTo>
                <a:lnTo>
                  <a:pt x="1958001" y="3525879"/>
                </a:lnTo>
                <a:lnTo>
                  <a:pt x="2051005" y="3740001"/>
                </a:lnTo>
                <a:lnTo>
                  <a:pt x="2223728" y="3968398"/>
                </a:lnTo>
                <a:lnTo>
                  <a:pt x="2170583" y="4382368"/>
                </a:lnTo>
                <a:lnTo>
                  <a:pt x="2144010" y="4510841"/>
                </a:lnTo>
                <a:lnTo>
                  <a:pt x="482877" y="4510841"/>
                </a:lnTo>
                <a:lnTo>
                  <a:pt x="482877" y="4510840"/>
                </a:lnTo>
                <a:lnTo>
                  <a:pt x="83211" y="4510840"/>
                </a:lnTo>
                <a:lnTo>
                  <a:pt x="83211" y="4469780"/>
                </a:lnTo>
                <a:lnTo>
                  <a:pt x="0" y="4469780"/>
                </a:lnTo>
                <a:lnTo>
                  <a:pt x="0" y="4314137"/>
                </a:lnTo>
                <a:lnTo>
                  <a:pt x="19456" y="3749933"/>
                </a:lnTo>
                <a:lnTo>
                  <a:pt x="19456" y="3244095"/>
                </a:lnTo>
                <a:lnTo>
                  <a:pt x="19456" y="2835533"/>
                </a:lnTo>
                <a:lnTo>
                  <a:pt x="175098" y="2485337"/>
                </a:lnTo>
                <a:lnTo>
                  <a:pt x="175098" y="2135141"/>
                </a:lnTo>
                <a:lnTo>
                  <a:pt x="175098" y="1882222"/>
                </a:lnTo>
                <a:lnTo>
                  <a:pt x="194554" y="1668214"/>
                </a:lnTo>
                <a:lnTo>
                  <a:pt x="194554" y="1570937"/>
                </a:lnTo>
                <a:lnTo>
                  <a:pt x="252920" y="1434750"/>
                </a:lnTo>
                <a:lnTo>
                  <a:pt x="252920" y="1259652"/>
                </a:lnTo>
                <a:lnTo>
                  <a:pt x="482877" y="923561"/>
                </a:lnTo>
                <a:lnTo>
                  <a:pt x="482877" y="882057"/>
                </a:lnTo>
                <a:lnTo>
                  <a:pt x="655936" y="842214"/>
                </a:lnTo>
                <a:lnTo>
                  <a:pt x="695795" y="670916"/>
                </a:lnTo>
                <a:lnTo>
                  <a:pt x="722368" y="542443"/>
                </a:lnTo>
                <a:lnTo>
                  <a:pt x="722368" y="385420"/>
                </a:lnTo>
                <a:lnTo>
                  <a:pt x="722368" y="71374"/>
                </a:lnTo>
                <a:close/>
              </a:path>
            </a:pathLst>
          </a:custGeom>
          <a:gradFill>
            <a:gsLst>
              <a:gs pos="0">
                <a:srgbClr val="2E324C"/>
              </a:gs>
              <a:gs pos="47300">
                <a:srgbClr val="484357"/>
              </a:gs>
              <a:gs pos="100000">
                <a:srgbClr val="202334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TextBox 209"/>
          <p:cNvSpPr txBox="1"/>
          <p:nvPr/>
        </p:nvSpPr>
        <p:spPr>
          <a:xfrm>
            <a:off x="1482617" y="1782864"/>
            <a:ext cx="2491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SB 어그로 Bold" panose="02020603020101020101" pitchFamily="18" charset="-127"/>
                <a:ea typeface="SB 어그로 Bold" panose="02020603020101020101" pitchFamily="18" charset="-127"/>
              </a:rPr>
              <a:t>CONTENT</a:t>
            </a:r>
            <a:endParaRPr lang="ko-KR" altLang="en-US" sz="3200" spc="-100" dirty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effectLst>
                <a:glow rad="228600">
                  <a:srgbClr val="E2C2C0">
                    <a:alpha val="40000"/>
                  </a:srgbClr>
                </a:glow>
              </a:effectLst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551447" y="2632423"/>
            <a:ext cx="1431482" cy="1431482"/>
            <a:chOff x="1551447" y="2632423"/>
            <a:chExt cx="1431482" cy="1431482"/>
          </a:xfrm>
        </p:grpSpPr>
        <p:sp>
          <p:nvSpPr>
            <p:cNvPr id="211" name="타원 210"/>
            <p:cNvSpPr/>
            <p:nvPr/>
          </p:nvSpPr>
          <p:spPr>
            <a:xfrm>
              <a:off x="1551447" y="2632423"/>
              <a:ext cx="1431482" cy="1431482"/>
            </a:xfrm>
            <a:prstGeom prst="ellipse">
              <a:avLst/>
            </a:prstGeom>
            <a:solidFill>
              <a:schemeClr val="bg1"/>
            </a:solidFill>
            <a:ln>
              <a:gradFill>
                <a:gsLst>
                  <a:gs pos="45200">
                    <a:srgbClr val="FFFFFF">
                      <a:alpha val="70000"/>
                    </a:srgbClr>
                  </a:gs>
                  <a:gs pos="0">
                    <a:schemeClr val="bg1">
                      <a:alpha val="6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1551447" y="3259117"/>
              <a:ext cx="14314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00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프로그램 소개</a:t>
              </a: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2103200" y="2951055"/>
              <a:ext cx="3225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b="1" spc="-100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</a:t>
              </a:r>
              <a:endParaRPr lang="ko-KR" altLang="en-US" sz="1050" b="1" spc="-100" dirty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타원 1"/>
          <p:cNvSpPr/>
          <p:nvPr/>
        </p:nvSpPr>
        <p:spPr>
          <a:xfrm>
            <a:off x="1457706" y="2551131"/>
            <a:ext cx="1594066" cy="1594066"/>
          </a:xfrm>
          <a:prstGeom prst="ellipse">
            <a:avLst/>
          </a:prstGeom>
          <a:noFill/>
          <a:ln>
            <a:solidFill>
              <a:srgbClr val="ECBEBD"/>
            </a:solidFill>
          </a:ln>
          <a:effectLst>
            <a:glow rad="139700">
              <a:srgbClr val="E2C2C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3259605" y="2551131"/>
            <a:ext cx="1594066" cy="1594066"/>
            <a:chOff x="3259605" y="2551131"/>
            <a:chExt cx="1594066" cy="1594066"/>
          </a:xfrm>
        </p:grpSpPr>
        <p:sp>
          <p:nvSpPr>
            <p:cNvPr id="212" name="타원 211"/>
            <p:cNvSpPr/>
            <p:nvPr/>
          </p:nvSpPr>
          <p:spPr>
            <a:xfrm>
              <a:off x="3341988" y="2632423"/>
              <a:ext cx="1431482" cy="1431482"/>
            </a:xfrm>
            <a:prstGeom prst="ellipse">
              <a:avLst/>
            </a:prstGeom>
            <a:solidFill>
              <a:schemeClr val="bg1"/>
            </a:solidFill>
            <a:ln>
              <a:gradFill>
                <a:gsLst>
                  <a:gs pos="45200">
                    <a:srgbClr val="FFFFFF">
                      <a:alpha val="30000"/>
                    </a:srgbClr>
                  </a:gs>
                  <a:gs pos="0">
                    <a:schemeClr val="bg1">
                      <a:alpha val="60000"/>
                    </a:schemeClr>
                  </a:gs>
                  <a:gs pos="100000">
                    <a:schemeClr val="bg1">
                      <a:alpha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3341988" y="3259117"/>
              <a:ext cx="14314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00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사용성테스트</a:t>
              </a:r>
              <a:endParaRPr lang="en-US" altLang="ko-KR" sz="1600" b="1" spc="-100" dirty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600" b="1" spc="-100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계획서</a:t>
              </a: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3893741" y="2951055"/>
              <a:ext cx="32252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b="1" spc="-100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02</a:t>
              </a:r>
              <a:endParaRPr lang="ko-KR" altLang="en-US" sz="1050" b="1" spc="-100" dirty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0" name="타원 239"/>
            <p:cNvSpPr/>
            <p:nvPr/>
          </p:nvSpPr>
          <p:spPr>
            <a:xfrm>
              <a:off x="3259605" y="2551131"/>
              <a:ext cx="1594066" cy="1594066"/>
            </a:xfrm>
            <a:prstGeom prst="ellipse">
              <a:avLst/>
            </a:prstGeom>
            <a:noFill/>
            <a:ln>
              <a:solidFill>
                <a:srgbClr val="ECBEBD"/>
              </a:solidFill>
            </a:ln>
            <a:effectLst>
              <a:glow rad="139700">
                <a:srgbClr val="E2C2C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049569" y="2551131"/>
            <a:ext cx="1594066" cy="1594066"/>
            <a:chOff x="5049569" y="2551131"/>
            <a:chExt cx="1594066" cy="1594066"/>
          </a:xfrm>
        </p:grpSpPr>
        <p:sp>
          <p:nvSpPr>
            <p:cNvPr id="227" name="타원 226"/>
            <p:cNvSpPr/>
            <p:nvPr/>
          </p:nvSpPr>
          <p:spPr>
            <a:xfrm>
              <a:off x="5132529" y="2632423"/>
              <a:ext cx="1431482" cy="1431482"/>
            </a:xfrm>
            <a:prstGeom prst="ellipse">
              <a:avLst/>
            </a:prstGeom>
            <a:solidFill>
              <a:schemeClr val="bg1"/>
            </a:solidFill>
            <a:ln>
              <a:gradFill>
                <a:gsLst>
                  <a:gs pos="45200">
                    <a:srgbClr val="FFFFFF">
                      <a:alpha val="70000"/>
                    </a:srgbClr>
                  </a:gs>
                  <a:gs pos="0">
                    <a:schemeClr val="bg1">
                      <a:alpha val="6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5132529" y="3259117"/>
              <a:ext cx="14314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00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사용성테스트</a:t>
              </a:r>
              <a:endParaRPr lang="en-US" altLang="ko-KR" sz="1600" b="1" spc="-100" dirty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600" b="1" spc="-100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</a:t>
              </a: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5684282" y="2951055"/>
              <a:ext cx="32252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b="1" spc="-100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03</a:t>
              </a:r>
              <a:endParaRPr lang="ko-KR" altLang="en-US" sz="1050" b="1" spc="-100" dirty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1" name="타원 240"/>
            <p:cNvSpPr/>
            <p:nvPr/>
          </p:nvSpPr>
          <p:spPr>
            <a:xfrm>
              <a:off x="5049569" y="2551131"/>
              <a:ext cx="1594066" cy="1594066"/>
            </a:xfrm>
            <a:prstGeom prst="ellipse">
              <a:avLst/>
            </a:prstGeom>
            <a:noFill/>
            <a:ln>
              <a:solidFill>
                <a:srgbClr val="ECBEBD"/>
              </a:solidFill>
            </a:ln>
            <a:effectLst>
              <a:glow rad="139700">
                <a:srgbClr val="E2C2C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836558" y="2551131"/>
            <a:ext cx="1594066" cy="1594066"/>
            <a:chOff x="6836558" y="2551131"/>
            <a:chExt cx="1594066" cy="1594066"/>
          </a:xfrm>
        </p:grpSpPr>
        <p:sp>
          <p:nvSpPr>
            <p:cNvPr id="228" name="타원 227"/>
            <p:cNvSpPr/>
            <p:nvPr/>
          </p:nvSpPr>
          <p:spPr>
            <a:xfrm flipV="1">
              <a:off x="6923071" y="2632423"/>
              <a:ext cx="1431482" cy="1431482"/>
            </a:xfrm>
            <a:prstGeom prst="ellipse">
              <a:avLst/>
            </a:prstGeom>
            <a:solidFill>
              <a:schemeClr val="bg1"/>
            </a:solidFill>
            <a:ln>
              <a:gradFill>
                <a:gsLst>
                  <a:gs pos="45200">
                    <a:srgbClr val="FFFFFF">
                      <a:alpha val="30000"/>
                    </a:srgbClr>
                  </a:gs>
                  <a:gs pos="0">
                    <a:schemeClr val="bg1">
                      <a:alpha val="60000"/>
                    </a:schemeClr>
                  </a:gs>
                  <a:gs pos="100000">
                    <a:schemeClr val="bg1">
                      <a:alpha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6923071" y="3259117"/>
              <a:ext cx="14314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00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개선</a:t>
              </a:r>
            </a:p>
          </p:txBody>
        </p:sp>
        <p:sp>
          <p:nvSpPr>
            <p:cNvPr id="237" name="TextBox 236"/>
            <p:cNvSpPr txBox="1"/>
            <p:nvPr/>
          </p:nvSpPr>
          <p:spPr>
            <a:xfrm>
              <a:off x="7474824" y="2951055"/>
              <a:ext cx="32252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b="1" spc="-100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04</a:t>
              </a:r>
              <a:endParaRPr lang="ko-KR" altLang="en-US" sz="1050" b="1" spc="-100" dirty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2" name="타원 241"/>
            <p:cNvSpPr/>
            <p:nvPr/>
          </p:nvSpPr>
          <p:spPr>
            <a:xfrm>
              <a:off x="6836558" y="2551131"/>
              <a:ext cx="1594066" cy="1594066"/>
            </a:xfrm>
            <a:prstGeom prst="ellipse">
              <a:avLst/>
            </a:prstGeom>
            <a:noFill/>
            <a:ln>
              <a:solidFill>
                <a:srgbClr val="ECBEBD"/>
              </a:solidFill>
            </a:ln>
            <a:effectLst>
              <a:glow rad="139700">
                <a:srgbClr val="E2C2C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2438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68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0" tmFilter="0, 0; .2, .5; .8, .5; 1, 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500" autoRev="1" fill="hold"/>
                                        <p:tgtEl>
                                          <p:spTgt spid="68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000" tmFilter="0, 0; .2, .5; .8, .5; 1, 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500" autoRev="1" fill="hold"/>
                                        <p:tgtEl>
                                          <p:spTgt spid="1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7692E-6 0 L 3.07692E-6 -0.50394 " pathEditMode="relative" rAng="0" ptsTypes="AA">
                                      <p:cBhvr>
                                        <p:cTn id="15" dur="3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순서도: 지연 75"/>
          <p:cNvSpPr/>
          <p:nvPr/>
        </p:nvSpPr>
        <p:spPr>
          <a:xfrm>
            <a:off x="-1" y="1338044"/>
            <a:ext cx="5969133" cy="5519956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 rot="16200000">
            <a:off x="4885622" y="-3682333"/>
            <a:ext cx="134756" cy="9906000"/>
          </a:xfrm>
          <a:prstGeom prst="rect">
            <a:avLst/>
          </a:prstGeom>
          <a:gradFill>
            <a:gsLst>
              <a:gs pos="47000">
                <a:srgbClr val="E3D8D5"/>
              </a:gs>
              <a:gs pos="0">
                <a:srgbClr val="D5C3BF"/>
              </a:gs>
              <a:gs pos="100000">
                <a:srgbClr val="D5C3BF"/>
              </a:gs>
            </a:gsLst>
            <a:lin ang="12000000" scaled="0"/>
          </a:gradFill>
          <a:ln>
            <a:noFill/>
          </a:ln>
          <a:effectLst>
            <a:outerShdw blurRad="114300" dist="38100" dir="8100000" algn="tr" rotWithShape="0">
              <a:srgbClr val="862631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" y="572271"/>
            <a:ext cx="990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SB 어그로 Bold" panose="02020603020101020101" pitchFamily="18" charset="-127"/>
                <a:ea typeface="SB 어그로 Bold" panose="02020603020101020101" pitchFamily="18" charset="-127"/>
              </a:rPr>
              <a:t>만족도 조사 결과</a:t>
            </a:r>
          </a:p>
        </p:txBody>
      </p:sp>
      <p:pic>
        <p:nvPicPr>
          <p:cNvPr id="38" name="그림 37" descr="Untitled-2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435" y="1338042"/>
            <a:ext cx="156698" cy="5519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69052"/>
              </p:ext>
            </p:extLst>
          </p:nvPr>
        </p:nvGraphicFramePr>
        <p:xfrm>
          <a:off x="287381" y="1472800"/>
          <a:ext cx="9231089" cy="5176302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2901201">
                  <a:extLst>
                    <a:ext uri="{9D8B030D-6E8A-4147-A177-3AD203B41FA5}">
                      <a16:colId xmlns:a16="http://schemas.microsoft.com/office/drawing/2014/main" val="1616286384"/>
                    </a:ext>
                  </a:extLst>
                </a:gridCol>
                <a:gridCol w="1116889">
                  <a:extLst>
                    <a:ext uri="{9D8B030D-6E8A-4147-A177-3AD203B41FA5}">
                      <a16:colId xmlns:a16="http://schemas.microsoft.com/office/drawing/2014/main" val="2387197726"/>
                    </a:ext>
                  </a:extLst>
                </a:gridCol>
                <a:gridCol w="1231482">
                  <a:extLst>
                    <a:ext uri="{9D8B030D-6E8A-4147-A177-3AD203B41FA5}">
                      <a16:colId xmlns:a16="http://schemas.microsoft.com/office/drawing/2014/main" val="1325518167"/>
                    </a:ext>
                  </a:extLst>
                </a:gridCol>
                <a:gridCol w="1276924">
                  <a:extLst>
                    <a:ext uri="{9D8B030D-6E8A-4147-A177-3AD203B41FA5}">
                      <a16:colId xmlns:a16="http://schemas.microsoft.com/office/drawing/2014/main" val="3670897053"/>
                    </a:ext>
                  </a:extLst>
                </a:gridCol>
                <a:gridCol w="1409934">
                  <a:extLst>
                    <a:ext uri="{9D8B030D-6E8A-4147-A177-3AD203B41FA5}">
                      <a16:colId xmlns:a16="http://schemas.microsoft.com/office/drawing/2014/main" val="1207042851"/>
                    </a:ext>
                  </a:extLst>
                </a:gridCol>
                <a:gridCol w="1294659">
                  <a:extLst>
                    <a:ext uri="{9D8B030D-6E8A-4147-A177-3AD203B41FA5}">
                      <a16:colId xmlns:a16="http://schemas.microsoft.com/office/drawing/2014/main" val="1962321043"/>
                    </a:ext>
                  </a:extLst>
                </a:gridCol>
              </a:tblGrid>
              <a:tr h="270000">
                <a:tc row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50" dirty="0"/>
                        <a:t>질문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D7">
                        <a:alpha val="52941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50" dirty="0"/>
                        <a:t>만족도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D7">
                        <a:alpha val="5294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851328"/>
                  </a:ext>
                </a:extLst>
              </a:tr>
              <a:tr h="251578"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50" dirty="0"/>
                        <a:t>매우 만족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D7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50" dirty="0"/>
                        <a:t>만족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D7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50" dirty="0"/>
                        <a:t>보통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D7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50" dirty="0"/>
                        <a:t>불만족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D7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50" dirty="0"/>
                        <a:t>매우 불만족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D7">
                        <a:alpha val="5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383035"/>
                  </a:ext>
                </a:extLst>
              </a:tr>
              <a:tr h="622563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50" dirty="0"/>
                        <a:t>1.  </a:t>
                      </a:r>
                      <a:r>
                        <a:rPr lang="ko-KR" altLang="en-US" sz="1050" dirty="0"/>
                        <a:t>메인 페이지 상단 메뉴를 통하여 쉽게 원하는 숙소에 접근할 수 있는가</a:t>
                      </a:r>
                      <a:r>
                        <a:rPr lang="en-US" altLang="ko-KR" sz="1050" dirty="0"/>
                        <a:t>?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50" dirty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50" dirty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199329"/>
                  </a:ext>
                </a:extLst>
              </a:tr>
              <a:tr h="62256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2.</a:t>
                      </a:r>
                      <a:r>
                        <a:rPr lang="ko-KR" altLang="en-US" sz="1050" dirty="0"/>
                        <a:t> 한눈에 보기 쉽게 숙소가 정렬 되어있는가</a:t>
                      </a:r>
                      <a:r>
                        <a:rPr lang="en-US" altLang="ko-KR" sz="1050" dirty="0"/>
                        <a:t>?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50" dirty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50" dirty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831093"/>
                  </a:ext>
                </a:extLst>
              </a:tr>
              <a:tr h="622563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50" dirty="0"/>
                        <a:t>3.</a:t>
                      </a:r>
                      <a:r>
                        <a:rPr lang="ko-KR" altLang="en-US" sz="1050" dirty="0"/>
                        <a:t>로그인</a:t>
                      </a:r>
                      <a:r>
                        <a:rPr lang="en-US" altLang="ko-KR" sz="1050" dirty="0"/>
                        <a:t>/</a:t>
                      </a:r>
                      <a:r>
                        <a:rPr lang="ko-KR" altLang="en-US" sz="1050" dirty="0"/>
                        <a:t>회원가입이 잘 구현 되어있는가</a:t>
                      </a:r>
                      <a:r>
                        <a:rPr lang="en-US" altLang="ko-KR" sz="1050" dirty="0"/>
                        <a:t>?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50" dirty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50" dirty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593651"/>
                  </a:ext>
                </a:extLst>
              </a:tr>
              <a:tr h="62256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4.</a:t>
                      </a:r>
                      <a:r>
                        <a:rPr lang="ko-KR" altLang="en-US" sz="1050" dirty="0"/>
                        <a:t> 결제 전 숙소 정보를 잘 확인 할 수 있는가</a:t>
                      </a:r>
                      <a:r>
                        <a:rPr lang="en-US" altLang="ko-KR" sz="1050" dirty="0"/>
                        <a:t>?</a:t>
                      </a:r>
                      <a:r>
                        <a:rPr lang="ko-KR" altLang="en-US" sz="1050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50" dirty="0"/>
                        <a:t>3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233729"/>
                  </a:ext>
                </a:extLst>
              </a:tr>
              <a:tr h="62256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5.</a:t>
                      </a:r>
                      <a:r>
                        <a:rPr lang="ko-KR" altLang="en-US" sz="1050" dirty="0"/>
                        <a:t> 숙소 예약하기 편리 한가</a:t>
                      </a:r>
                      <a:r>
                        <a:rPr lang="en-US" altLang="ko-KR" sz="1050" dirty="0"/>
                        <a:t>?</a:t>
                      </a:r>
                      <a:r>
                        <a:rPr lang="ko-KR" altLang="en-US" sz="1050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50" dirty="0"/>
                        <a:t>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50" dirty="0"/>
                        <a:t>2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3877203"/>
                  </a:ext>
                </a:extLst>
              </a:tr>
              <a:tr h="1241355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5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1050" dirty="0"/>
                    </a:p>
                    <a:p>
                      <a:pPr marL="0" indent="0" algn="ctr" latinLnBrk="1">
                        <a:lnSpc>
                          <a:spcPct val="2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50" dirty="0"/>
                        <a:t>종합 의견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50" u="none" dirty="0"/>
                        <a:t>대체적으로 회원가입과 숙소 정보 </a:t>
                      </a:r>
                      <a:r>
                        <a:rPr lang="ko-KR" altLang="en-US" sz="1050" u="none" dirty="0" smtClean="0"/>
                        <a:t>확인</a:t>
                      </a:r>
                      <a:r>
                        <a:rPr lang="en-US" altLang="ko-KR" sz="1050" u="none" dirty="0" smtClean="0"/>
                        <a:t>, </a:t>
                      </a:r>
                      <a:r>
                        <a:rPr lang="ko-KR" altLang="en-US" sz="1050" u="none" dirty="0" smtClean="0"/>
                        <a:t>결제 및 예약에 </a:t>
                      </a:r>
                      <a:r>
                        <a:rPr lang="ko-KR" altLang="en-US" sz="1050" u="none" dirty="0"/>
                        <a:t>대해 만족한다는 결과가 </a:t>
                      </a:r>
                      <a:r>
                        <a:rPr lang="ko-KR" altLang="en-US" sz="1050" u="none" dirty="0" smtClean="0"/>
                        <a:t>나왔음</a:t>
                      </a:r>
                      <a:r>
                        <a:rPr lang="en-US" altLang="ko-KR" sz="1050" u="none" dirty="0" smtClean="0"/>
                        <a:t>.</a:t>
                      </a:r>
                      <a:endParaRPr lang="en-US" altLang="ko-KR" sz="1050" u="none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50" u="none" dirty="0" smtClean="0"/>
                        <a:t>또한</a:t>
                      </a:r>
                      <a:r>
                        <a:rPr lang="en-US" altLang="ko-KR" sz="1050" u="none" dirty="0" smtClean="0"/>
                        <a:t>,</a:t>
                      </a:r>
                      <a:r>
                        <a:rPr lang="en-US" altLang="ko-KR" sz="1050" u="none" baseline="0" dirty="0" smtClean="0"/>
                        <a:t> </a:t>
                      </a:r>
                      <a:r>
                        <a:rPr lang="ko-KR" altLang="en-US" sz="1050" u="none" baseline="0" dirty="0" smtClean="0"/>
                        <a:t>사이트의 색상과 </a:t>
                      </a:r>
                      <a:r>
                        <a:rPr lang="en-US" altLang="ko-KR" sz="1050" u="none" dirty="0" smtClean="0"/>
                        <a:t>UI </a:t>
                      </a:r>
                      <a:r>
                        <a:rPr lang="ko-KR" altLang="en-US" sz="1050" u="none" dirty="0" smtClean="0"/>
                        <a:t>디자인에 대해 </a:t>
                      </a:r>
                      <a:r>
                        <a:rPr lang="ko-KR" altLang="en-US" sz="1050" u="none" dirty="0"/>
                        <a:t>전반적으로 보기 편리하다는 소견이 </a:t>
                      </a:r>
                      <a:r>
                        <a:rPr lang="ko-KR" altLang="en-US" sz="1050" u="none" dirty="0" smtClean="0"/>
                        <a:t>있었음</a:t>
                      </a:r>
                      <a:r>
                        <a:rPr lang="en-US" altLang="ko-KR" sz="1050" u="none" dirty="0" smtClean="0"/>
                        <a:t>.</a:t>
                      </a:r>
                      <a:endParaRPr lang="en-US" altLang="ko-KR" sz="1050" u="none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1050" u="none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50" u="none" dirty="0" smtClean="0"/>
                        <a:t>그러나</a:t>
                      </a:r>
                      <a:r>
                        <a:rPr lang="en-US" altLang="ko-KR" sz="1050" u="none" dirty="0" smtClean="0"/>
                        <a:t>, </a:t>
                      </a:r>
                      <a:r>
                        <a:rPr lang="ko-KR" altLang="en-US" sz="1050" b="1" u="sng" dirty="0" smtClean="0"/>
                        <a:t>숙소 </a:t>
                      </a:r>
                      <a:r>
                        <a:rPr lang="ko-KR" altLang="en-US" sz="1050" b="1" u="sng" dirty="0" err="1" smtClean="0"/>
                        <a:t>정보창의</a:t>
                      </a:r>
                      <a:r>
                        <a:rPr lang="ko-KR" altLang="en-US" sz="1050" b="1" u="sng" dirty="0" smtClean="0"/>
                        <a:t> 각 버튼들</a:t>
                      </a:r>
                      <a:r>
                        <a:rPr lang="en-US" altLang="ko-KR" sz="1050" b="1" u="sng" dirty="0" smtClean="0"/>
                        <a:t>(</a:t>
                      </a:r>
                      <a:r>
                        <a:rPr lang="ko-KR" altLang="en-US" sz="1050" b="1" u="sng" dirty="0" smtClean="0"/>
                        <a:t>기능</a:t>
                      </a:r>
                      <a:r>
                        <a:rPr lang="en-US" altLang="ko-KR" sz="1050" b="1" u="sng" dirty="0" smtClean="0"/>
                        <a:t>)</a:t>
                      </a:r>
                      <a:r>
                        <a:rPr lang="ko-KR" altLang="en-US" sz="1050" b="1" u="sng" dirty="0" smtClean="0"/>
                        <a:t>에 대한</a:t>
                      </a:r>
                      <a:r>
                        <a:rPr lang="ko-KR" altLang="en-US" sz="1050" b="1" u="sng" baseline="0" dirty="0" smtClean="0"/>
                        <a:t> 배치가 부자연스럽다는 의견이 있었고 로그아웃과 회원가입 배치에 대한 의문점이 생겼다</a:t>
                      </a:r>
                      <a:r>
                        <a:rPr lang="ko-KR" altLang="en-US" sz="1050" b="1" u="none" baseline="0" dirty="0" smtClean="0"/>
                        <a:t>는 </a:t>
                      </a:r>
                      <a:r>
                        <a:rPr lang="ko-KR" altLang="en-US" sz="1050" u="none" baseline="0" dirty="0" smtClean="0"/>
                        <a:t>결과가 있었음</a:t>
                      </a:r>
                      <a:r>
                        <a:rPr lang="en-US" altLang="ko-KR" sz="1050" u="none" baseline="0" dirty="0" smtClean="0"/>
                        <a:t>.</a:t>
                      </a:r>
                      <a:endParaRPr lang="ko-KR" altLang="en-US" sz="1050" u="non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487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360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순서도: 지연 75"/>
          <p:cNvSpPr/>
          <p:nvPr/>
        </p:nvSpPr>
        <p:spPr>
          <a:xfrm>
            <a:off x="-1" y="1338044"/>
            <a:ext cx="5969133" cy="5519956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 rot="16200000">
            <a:off x="4885622" y="-3682333"/>
            <a:ext cx="134756" cy="9906000"/>
          </a:xfrm>
          <a:prstGeom prst="rect">
            <a:avLst/>
          </a:prstGeom>
          <a:gradFill>
            <a:gsLst>
              <a:gs pos="47000">
                <a:srgbClr val="E3D8D5"/>
              </a:gs>
              <a:gs pos="0">
                <a:srgbClr val="D5C3BF"/>
              </a:gs>
              <a:gs pos="100000">
                <a:srgbClr val="D5C3BF"/>
              </a:gs>
            </a:gsLst>
            <a:lin ang="12000000" scaled="0"/>
          </a:gradFill>
          <a:ln>
            <a:noFill/>
          </a:ln>
          <a:effectLst>
            <a:outerShdw blurRad="114300" dist="38100" dir="8100000" algn="tr" rotWithShape="0">
              <a:srgbClr val="862631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074CBB-FFBF-B808-634C-2BFCC2409C43}"/>
              </a:ext>
            </a:extLst>
          </p:cNvPr>
          <p:cNvSpPr txBox="1"/>
          <p:nvPr/>
        </p:nvSpPr>
        <p:spPr>
          <a:xfrm>
            <a:off x="1" y="572271"/>
            <a:ext cx="990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SB 어그로 Bold" panose="02020603020101020101" pitchFamily="18" charset="-127"/>
                <a:ea typeface="SB 어그로 Bold" panose="02020603020101020101" pitchFamily="18" charset="-127"/>
              </a:rPr>
              <a:t>데이터  분석</a:t>
            </a:r>
          </a:p>
        </p:txBody>
      </p:sp>
      <p:graphicFrame>
        <p:nvGraphicFramePr>
          <p:cNvPr id="3" name="표 21">
            <a:extLst>
              <a:ext uri="{FF2B5EF4-FFF2-40B4-BE49-F238E27FC236}">
                <a16:creationId xmlns:a16="http://schemas.microsoft.com/office/drawing/2014/main" id="{A045DA30-8603-AE6F-EE61-FCF7D5A269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562900"/>
              </p:ext>
            </p:extLst>
          </p:nvPr>
        </p:nvGraphicFramePr>
        <p:xfrm>
          <a:off x="117228" y="1425856"/>
          <a:ext cx="9788772" cy="3834174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631462">
                  <a:extLst>
                    <a:ext uri="{9D8B030D-6E8A-4147-A177-3AD203B41FA5}">
                      <a16:colId xmlns:a16="http://schemas.microsoft.com/office/drawing/2014/main" val="1616286384"/>
                    </a:ext>
                  </a:extLst>
                </a:gridCol>
                <a:gridCol w="1631462">
                  <a:extLst>
                    <a:ext uri="{9D8B030D-6E8A-4147-A177-3AD203B41FA5}">
                      <a16:colId xmlns:a16="http://schemas.microsoft.com/office/drawing/2014/main" val="192519668"/>
                    </a:ext>
                  </a:extLst>
                </a:gridCol>
                <a:gridCol w="1631462">
                  <a:extLst>
                    <a:ext uri="{9D8B030D-6E8A-4147-A177-3AD203B41FA5}">
                      <a16:colId xmlns:a16="http://schemas.microsoft.com/office/drawing/2014/main" val="1699304441"/>
                    </a:ext>
                  </a:extLst>
                </a:gridCol>
                <a:gridCol w="1631462">
                  <a:extLst>
                    <a:ext uri="{9D8B030D-6E8A-4147-A177-3AD203B41FA5}">
                      <a16:colId xmlns:a16="http://schemas.microsoft.com/office/drawing/2014/main" val="3615238182"/>
                    </a:ext>
                  </a:extLst>
                </a:gridCol>
                <a:gridCol w="1631462">
                  <a:extLst>
                    <a:ext uri="{9D8B030D-6E8A-4147-A177-3AD203B41FA5}">
                      <a16:colId xmlns:a16="http://schemas.microsoft.com/office/drawing/2014/main" val="1388606147"/>
                    </a:ext>
                  </a:extLst>
                </a:gridCol>
                <a:gridCol w="1631462">
                  <a:extLst>
                    <a:ext uri="{9D8B030D-6E8A-4147-A177-3AD203B41FA5}">
                      <a16:colId xmlns:a16="http://schemas.microsoft.com/office/drawing/2014/main" val="1088210502"/>
                    </a:ext>
                  </a:extLst>
                </a:gridCol>
              </a:tblGrid>
              <a:tr h="797763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800" dirty="0"/>
                        <a:t>TASK</a:t>
                      </a: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D7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/>
                        <a:t>조</a:t>
                      </a:r>
                      <a:r>
                        <a:rPr lang="en-US" altLang="ko-KR" sz="1800" dirty="0"/>
                        <a:t>**</a:t>
                      </a: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D7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/>
                        <a:t>이</a:t>
                      </a:r>
                      <a:r>
                        <a:rPr lang="en-US" altLang="ko-KR" sz="1800" dirty="0"/>
                        <a:t>**</a:t>
                      </a: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D7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/>
                        <a:t>최</a:t>
                      </a:r>
                      <a:r>
                        <a:rPr lang="en-US" altLang="ko-KR" sz="1800" dirty="0"/>
                        <a:t>**</a:t>
                      </a: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D7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/>
                        <a:t>평균시간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D7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/>
                        <a:t>성공률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D7">
                        <a:alpha val="5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851328"/>
                  </a:ext>
                </a:extLst>
              </a:tr>
              <a:tr h="841029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 smtClean="0"/>
                        <a:t>회원가입</a:t>
                      </a:r>
                      <a:endParaRPr lang="en-US" altLang="ko-KR" sz="11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/>
                        <a:t>30</a:t>
                      </a:r>
                      <a:r>
                        <a:rPr lang="ko-KR" altLang="en-US" sz="1100" dirty="0"/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/>
                        <a:t>25</a:t>
                      </a:r>
                      <a:r>
                        <a:rPr lang="ko-KR" altLang="en-US" sz="1100" dirty="0"/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/>
                        <a:t>35</a:t>
                      </a:r>
                      <a:r>
                        <a:rPr lang="ko-KR" altLang="en-US" sz="1100" dirty="0"/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/>
                        <a:t>30</a:t>
                      </a:r>
                      <a:r>
                        <a:rPr lang="ko-KR" altLang="en-US" sz="1100" dirty="0"/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/>
                        <a:t>100%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283865"/>
                  </a:ext>
                </a:extLst>
              </a:tr>
              <a:tr h="1208602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/>
                        <a:t>로그인 후 메인페이지에서 숙소 예약 결제를 </a:t>
                      </a:r>
                      <a:r>
                        <a:rPr lang="ko-KR" altLang="en-US" sz="1100" dirty="0" smtClean="0"/>
                        <a:t>완료</a:t>
                      </a:r>
                      <a:endParaRPr lang="en-US" altLang="ko-KR" sz="11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분</a:t>
                      </a:r>
                      <a:r>
                        <a:rPr lang="en-US" altLang="ko-KR" sz="1100" dirty="0"/>
                        <a:t>20</a:t>
                      </a:r>
                      <a:r>
                        <a:rPr lang="ko-KR" altLang="en-US" sz="1100" dirty="0"/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/>
                        <a:t>3</a:t>
                      </a:r>
                      <a:r>
                        <a:rPr lang="ko-KR" altLang="en-US" sz="1100" dirty="0"/>
                        <a:t>분</a:t>
                      </a:r>
                      <a:r>
                        <a:rPr lang="en-US" altLang="ko-KR" sz="1100" dirty="0"/>
                        <a:t>10</a:t>
                      </a:r>
                      <a:r>
                        <a:rPr lang="ko-KR" altLang="en-US" sz="1100" dirty="0"/>
                        <a:t>초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실패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분</a:t>
                      </a:r>
                      <a:r>
                        <a:rPr lang="en-US" altLang="ko-KR" sz="1100" dirty="0"/>
                        <a:t>10</a:t>
                      </a:r>
                      <a:r>
                        <a:rPr lang="ko-KR" altLang="en-US" sz="1100" dirty="0"/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/>
                        <a:t>약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분</a:t>
                      </a:r>
                      <a:r>
                        <a:rPr lang="en-US" altLang="ko-KR" sz="1100" dirty="0"/>
                        <a:t>30</a:t>
                      </a:r>
                      <a:r>
                        <a:rPr lang="ko-KR" altLang="en-US" sz="1100" dirty="0"/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/>
                        <a:t>66.6%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219669"/>
                  </a:ext>
                </a:extLst>
              </a:tr>
              <a:tr h="98678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/>
                        <a:t>Footer</a:t>
                      </a:r>
                      <a:r>
                        <a:rPr lang="ko-KR" altLang="en-US" sz="1100" dirty="0"/>
                        <a:t>에 있는 컨텐츠들을 </a:t>
                      </a:r>
                      <a:r>
                        <a:rPr lang="ko-KR" altLang="en-US" sz="1100" dirty="0" smtClean="0"/>
                        <a:t>확인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/>
                        <a:t>20</a:t>
                      </a:r>
                      <a:r>
                        <a:rPr lang="ko-KR" altLang="en-US" sz="1100" dirty="0"/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/>
                        <a:t>20</a:t>
                      </a:r>
                      <a:r>
                        <a:rPr lang="ko-KR" altLang="en-US" sz="1100" dirty="0"/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/>
                        <a:t>25</a:t>
                      </a:r>
                      <a:r>
                        <a:rPr lang="ko-KR" altLang="en-US" sz="1100" dirty="0"/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/>
                        <a:t>22</a:t>
                      </a:r>
                      <a:r>
                        <a:rPr lang="ko-KR" altLang="en-US" sz="1100" dirty="0"/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2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/>
                        <a:t>100%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F1">
                        <a:alpha val="5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11862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7E0D22A-9629-901C-43BE-21B0D3681553}"/>
              </a:ext>
            </a:extLst>
          </p:cNvPr>
          <p:cNvSpPr txBox="1"/>
          <p:nvPr/>
        </p:nvSpPr>
        <p:spPr>
          <a:xfrm>
            <a:off x="7670799" y="5330953"/>
            <a:ext cx="2711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00" dirty="0"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SB 어그로 Bold" panose="02020603020101020101" pitchFamily="18" charset="-127"/>
                <a:ea typeface="SB 어그로 Bold" panose="02020603020101020101" pitchFamily="18" charset="-127"/>
              </a:rPr>
              <a:t>* 3</a:t>
            </a:r>
            <a:r>
              <a:rPr lang="ko-KR" altLang="en-US" sz="1200" spc="-100" dirty="0"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SB 어그로 Bold" panose="02020603020101020101" pitchFamily="18" charset="-127"/>
                <a:ea typeface="SB 어그로 Bold" panose="02020603020101020101" pitchFamily="18" charset="-127"/>
              </a:rPr>
              <a:t>분이상은 실패로 간주함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CF54F6-C711-9271-25D9-79C9634BD0B2}"/>
              </a:ext>
            </a:extLst>
          </p:cNvPr>
          <p:cNvSpPr txBox="1"/>
          <p:nvPr/>
        </p:nvSpPr>
        <p:spPr>
          <a:xfrm>
            <a:off x="117228" y="5393469"/>
            <a:ext cx="79599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u="sng" spc="-100" dirty="0" smtClean="0"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+mj-ea"/>
                <a:ea typeface="+mj-ea"/>
              </a:rPr>
              <a:t>1. </a:t>
            </a:r>
            <a:r>
              <a:rPr lang="ko-KR" altLang="en-US" sz="1400" b="1" u="sng" spc="-100" dirty="0" smtClean="0"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+mj-ea"/>
                <a:ea typeface="+mj-ea"/>
              </a:rPr>
              <a:t>숙소 </a:t>
            </a:r>
            <a:r>
              <a:rPr lang="ko-KR" altLang="en-US" sz="1400" b="1" u="sng" spc="-100" dirty="0"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+mj-ea"/>
                <a:ea typeface="+mj-ea"/>
              </a:rPr>
              <a:t>예약 </a:t>
            </a:r>
            <a:r>
              <a:rPr lang="en-US" altLang="ko-KR" sz="1400" b="1" u="sng" spc="-100" dirty="0"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+mj-ea"/>
                <a:ea typeface="+mj-ea"/>
              </a:rPr>
              <a:t>TASK</a:t>
            </a:r>
            <a:r>
              <a:rPr lang="ko-KR" altLang="en-US" sz="1300" spc="-100" dirty="0"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+mj-ea"/>
                <a:ea typeface="+mj-ea"/>
              </a:rPr>
              <a:t>에서 성공한 참가자는 </a:t>
            </a:r>
            <a:r>
              <a:rPr lang="en-US" altLang="ko-KR" sz="1300" spc="-100" dirty="0"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+mj-ea"/>
                <a:ea typeface="+mj-ea"/>
              </a:rPr>
              <a:t>3</a:t>
            </a:r>
            <a:r>
              <a:rPr lang="ko-KR" altLang="en-US" sz="1300" spc="-100" dirty="0"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+mj-ea"/>
                <a:ea typeface="+mj-ea"/>
              </a:rPr>
              <a:t>명중 </a:t>
            </a:r>
            <a:r>
              <a:rPr lang="en-US" altLang="ko-KR" sz="1300" spc="-100" dirty="0"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+mj-ea"/>
                <a:ea typeface="+mj-ea"/>
              </a:rPr>
              <a:t>2</a:t>
            </a:r>
            <a:r>
              <a:rPr lang="ko-KR" altLang="en-US" sz="1300" spc="-100" dirty="0"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+mj-ea"/>
                <a:ea typeface="+mj-ea"/>
              </a:rPr>
              <a:t>명이며 실패한 참가자는 혼동을 겪었다고 볼 수 있다</a:t>
            </a:r>
            <a:r>
              <a:rPr lang="en-US" altLang="ko-KR" sz="1300" spc="-100" dirty="0"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+mj-ea"/>
                <a:ea typeface="+mj-ea"/>
              </a:rPr>
              <a:t>.</a:t>
            </a:r>
          </a:p>
          <a:p>
            <a:r>
              <a:rPr lang="ko-KR" altLang="en-US" sz="1300" spc="-100" dirty="0"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+mj-ea"/>
                <a:ea typeface="+mj-ea"/>
              </a:rPr>
              <a:t>예상과 같이 </a:t>
            </a:r>
            <a:r>
              <a:rPr lang="ko-KR" altLang="en-US" sz="1300" b="1" u="sng" spc="-100" dirty="0"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+mj-ea"/>
                <a:ea typeface="+mj-ea"/>
              </a:rPr>
              <a:t>숙소 예약 과정의 효율성을 높일 필요가 있다</a:t>
            </a:r>
            <a:r>
              <a:rPr lang="en-US" altLang="ko-KR" sz="1300" b="1" u="sng" spc="-100" dirty="0" smtClean="0"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+mj-ea"/>
                <a:ea typeface="+mj-ea"/>
              </a:rPr>
              <a:t>.</a:t>
            </a:r>
          </a:p>
          <a:p>
            <a:endParaRPr lang="en-US" altLang="ko-KR" sz="1400" spc="-100" dirty="0">
              <a:effectLst>
                <a:glow rad="228600">
                  <a:srgbClr val="E2C2C0">
                    <a:alpha val="40000"/>
                  </a:srgbClr>
                </a:glow>
              </a:effectLst>
              <a:latin typeface="+mj-ea"/>
              <a:ea typeface="+mj-ea"/>
            </a:endParaRPr>
          </a:p>
          <a:p>
            <a:r>
              <a:rPr lang="en-US" altLang="ko-KR" sz="1400" b="1" u="sng" spc="-100" dirty="0" smtClean="0"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+mj-ea"/>
                <a:ea typeface="+mj-ea"/>
              </a:rPr>
              <a:t>2. </a:t>
            </a:r>
            <a:r>
              <a:rPr lang="ko-KR" altLang="en-US" sz="1400" b="1" u="sng" spc="-100" dirty="0" smtClean="0"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+mj-ea"/>
                <a:ea typeface="+mj-ea"/>
              </a:rPr>
              <a:t>회원가입 </a:t>
            </a:r>
            <a:r>
              <a:rPr lang="en-US" altLang="ko-KR" sz="1400" b="1" u="sng" spc="-100" dirty="0"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+mj-ea"/>
                <a:ea typeface="+mj-ea"/>
              </a:rPr>
              <a:t>TASK</a:t>
            </a:r>
            <a:r>
              <a:rPr lang="ko-KR" altLang="en-US" sz="1300" spc="-100" dirty="0"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+mj-ea"/>
                <a:ea typeface="+mj-ea"/>
              </a:rPr>
              <a:t>에서 참가자 전원 성공 하였으며 </a:t>
            </a:r>
            <a:r>
              <a:rPr lang="en-US" altLang="ko-KR" sz="1300" spc="-100" dirty="0"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+mj-ea"/>
                <a:ea typeface="+mj-ea"/>
              </a:rPr>
              <a:t>, </a:t>
            </a:r>
            <a:r>
              <a:rPr lang="ko-KR" altLang="en-US" sz="1300" spc="-100" dirty="0"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+mj-ea"/>
                <a:ea typeface="+mj-ea"/>
              </a:rPr>
              <a:t>예상시간보다 </a:t>
            </a:r>
            <a:r>
              <a:rPr lang="en-US" altLang="ko-KR" sz="1300" spc="-100" dirty="0"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+mj-ea"/>
                <a:ea typeface="+mj-ea"/>
              </a:rPr>
              <a:t>10</a:t>
            </a:r>
            <a:r>
              <a:rPr lang="ko-KR" altLang="en-US" sz="1300" spc="-100" dirty="0"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+mj-ea"/>
                <a:ea typeface="+mj-ea"/>
              </a:rPr>
              <a:t>초 가량 빨랐다</a:t>
            </a:r>
            <a:r>
              <a:rPr lang="en-US" altLang="ko-KR" sz="1300" spc="-100" dirty="0" smtClean="0"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+mj-ea"/>
                <a:ea typeface="+mj-ea"/>
              </a:rPr>
              <a:t>.</a:t>
            </a:r>
          </a:p>
          <a:p>
            <a:endParaRPr lang="en-US" altLang="ko-KR" sz="1300" spc="-100" dirty="0">
              <a:effectLst>
                <a:glow rad="228600">
                  <a:srgbClr val="E2C2C0">
                    <a:alpha val="40000"/>
                  </a:srgbClr>
                </a:glow>
              </a:effectLst>
              <a:latin typeface="+mj-ea"/>
              <a:ea typeface="+mj-ea"/>
            </a:endParaRPr>
          </a:p>
          <a:p>
            <a:r>
              <a:rPr lang="en-US" altLang="ko-KR" sz="1400" b="1" u="sng" spc="-100" dirty="0" smtClean="0"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+mj-ea"/>
                <a:ea typeface="+mj-ea"/>
              </a:rPr>
              <a:t>3. Footer </a:t>
            </a:r>
            <a:r>
              <a:rPr lang="en-US" altLang="ko-KR" sz="1400" b="1" u="sng" spc="-100" dirty="0"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+mj-ea"/>
                <a:ea typeface="+mj-ea"/>
              </a:rPr>
              <a:t>TASK</a:t>
            </a:r>
            <a:r>
              <a:rPr lang="ko-KR" altLang="en-US" sz="1300" spc="-100" dirty="0"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+mj-ea"/>
                <a:ea typeface="+mj-ea"/>
              </a:rPr>
              <a:t>에서 참가자 전원 성공 하였으며</a:t>
            </a:r>
            <a:r>
              <a:rPr lang="en-US" altLang="ko-KR" sz="1300" spc="-100" dirty="0"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+mj-ea"/>
                <a:ea typeface="+mj-ea"/>
              </a:rPr>
              <a:t>, </a:t>
            </a:r>
            <a:r>
              <a:rPr lang="ko-KR" altLang="en-US" sz="1300" spc="-100" dirty="0"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+mj-ea"/>
                <a:ea typeface="+mj-ea"/>
              </a:rPr>
              <a:t>예상시간보다 </a:t>
            </a:r>
            <a:r>
              <a:rPr lang="en-US" altLang="ko-KR" sz="1300" spc="-100" dirty="0"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+mj-ea"/>
                <a:ea typeface="+mj-ea"/>
              </a:rPr>
              <a:t>8</a:t>
            </a:r>
            <a:r>
              <a:rPr lang="ko-KR" altLang="en-US" sz="1300" spc="-100" dirty="0"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+mj-ea"/>
                <a:ea typeface="+mj-ea"/>
              </a:rPr>
              <a:t>초 가량 빨랐다</a:t>
            </a:r>
            <a:r>
              <a:rPr lang="en-US" altLang="ko-KR" sz="1300" spc="-100" dirty="0"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+mj-ea"/>
                <a:ea typeface="+mj-ea"/>
              </a:rPr>
              <a:t>.</a:t>
            </a:r>
          </a:p>
          <a:p>
            <a:pPr algn="ctr"/>
            <a:endParaRPr lang="ko-KR" altLang="en-US" sz="1400" spc="-100" dirty="0">
              <a:effectLst>
                <a:glow rad="228600">
                  <a:srgbClr val="E2C2C0">
                    <a:alpha val="40000"/>
                  </a:srgbClr>
                </a:glow>
              </a:effectLst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05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순서도: 지연 75"/>
          <p:cNvSpPr/>
          <p:nvPr/>
        </p:nvSpPr>
        <p:spPr>
          <a:xfrm>
            <a:off x="-1" y="1338044"/>
            <a:ext cx="5969133" cy="5519956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 rot="16200000">
            <a:off x="4885622" y="-3682333"/>
            <a:ext cx="134756" cy="9906000"/>
          </a:xfrm>
          <a:prstGeom prst="rect">
            <a:avLst/>
          </a:prstGeom>
          <a:gradFill>
            <a:gsLst>
              <a:gs pos="47000">
                <a:srgbClr val="E3D8D5"/>
              </a:gs>
              <a:gs pos="0">
                <a:srgbClr val="D5C3BF"/>
              </a:gs>
              <a:gs pos="100000">
                <a:srgbClr val="D5C3BF"/>
              </a:gs>
            </a:gsLst>
            <a:lin ang="12000000" scaled="0"/>
          </a:gradFill>
          <a:ln>
            <a:noFill/>
          </a:ln>
          <a:effectLst>
            <a:outerShdw blurRad="114300" dist="38100" dir="8100000" algn="tr" rotWithShape="0">
              <a:srgbClr val="862631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8" name="그림 37" descr="Untitled-2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435" y="1338042"/>
            <a:ext cx="156698" cy="5519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511" y="4098020"/>
            <a:ext cx="5368698" cy="24856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511" y="1464441"/>
            <a:ext cx="5368698" cy="25071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518898"/>
            <a:ext cx="990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SB 어그로 Bold" panose="02020603020101020101" pitchFamily="18" charset="-127"/>
                <a:ea typeface="SB 어그로 Bold" panose="02020603020101020101" pitchFamily="18" charset="-127"/>
              </a:rPr>
              <a:t>사용성 테스트 진행 사진 </a:t>
            </a:r>
          </a:p>
        </p:txBody>
      </p:sp>
    </p:spTree>
    <p:extLst>
      <p:ext uri="{BB962C8B-B14F-4D97-AF65-F5344CB8AC3E}">
        <p14:creationId xmlns:p14="http://schemas.microsoft.com/office/powerpoint/2010/main" val="167311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575192" y="270666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730526" y="270666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885862" y="270666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041196" y="270666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196531" y="2706662"/>
            <a:ext cx="149121" cy="149121"/>
          </a:xfrm>
          <a:prstGeom prst="rect">
            <a:avLst/>
          </a:prstGeom>
          <a:solidFill>
            <a:srgbClr val="E2C2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351865" y="2706662"/>
            <a:ext cx="149121" cy="149121"/>
          </a:xfrm>
          <a:prstGeom prst="rect">
            <a:avLst/>
          </a:prstGeom>
          <a:solidFill>
            <a:srgbClr val="E2C2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507200" y="2706662"/>
            <a:ext cx="149121" cy="149121"/>
          </a:xfrm>
          <a:prstGeom prst="rect">
            <a:avLst/>
          </a:prstGeom>
          <a:solidFill>
            <a:srgbClr val="E2C2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662535" y="270666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817869" y="270666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973204" y="270666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128539" y="270666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575192" y="286077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730526" y="286077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885862" y="286077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7041196" y="2860777"/>
            <a:ext cx="149121" cy="149121"/>
          </a:xfrm>
          <a:prstGeom prst="rect">
            <a:avLst/>
          </a:prstGeom>
          <a:solidFill>
            <a:srgbClr val="E2C2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196531" y="286077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7351865" y="286077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7507200" y="286077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662535" y="2860777"/>
            <a:ext cx="149121" cy="149121"/>
          </a:xfrm>
          <a:prstGeom prst="rect">
            <a:avLst/>
          </a:prstGeom>
          <a:solidFill>
            <a:srgbClr val="E2C2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7817869" y="286077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7973204" y="286077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8128539" y="286077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575192" y="301489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6730526" y="301489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6885862" y="301489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7041196" y="301489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7196531" y="301489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7351865" y="301489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7507200" y="301489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7662535" y="3014893"/>
            <a:ext cx="149121" cy="149121"/>
          </a:xfrm>
          <a:prstGeom prst="rect">
            <a:avLst/>
          </a:prstGeom>
          <a:solidFill>
            <a:srgbClr val="E2C2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7817869" y="301489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7973204" y="301489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8128539" y="301489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6575192" y="3168711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6730526" y="3168711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6885862" y="3168711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7041196" y="3168711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7196531" y="3168711"/>
            <a:ext cx="149121" cy="149121"/>
          </a:xfrm>
          <a:prstGeom prst="rect">
            <a:avLst/>
          </a:prstGeom>
          <a:solidFill>
            <a:srgbClr val="E2C2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7351865" y="3168711"/>
            <a:ext cx="149121" cy="149121"/>
          </a:xfrm>
          <a:prstGeom prst="rect">
            <a:avLst/>
          </a:prstGeom>
          <a:solidFill>
            <a:srgbClr val="E2C2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7507200" y="3168711"/>
            <a:ext cx="149121" cy="149121"/>
          </a:xfrm>
          <a:prstGeom prst="rect">
            <a:avLst/>
          </a:prstGeom>
          <a:solidFill>
            <a:srgbClr val="E2C2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7662535" y="3168711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7817869" y="3168711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7973204" y="3168711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8128539" y="3168711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6575192" y="332282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6730526" y="332282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6885862" y="332282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7041196" y="332282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7196531" y="332282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7351865" y="332282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7507200" y="332282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7662535" y="3322827"/>
            <a:ext cx="149121" cy="149121"/>
          </a:xfrm>
          <a:prstGeom prst="rect">
            <a:avLst/>
          </a:prstGeom>
          <a:solidFill>
            <a:srgbClr val="E2C2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7817869" y="332282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7973204" y="332282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8128539" y="332282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6575192" y="347513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6730526" y="347513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6885862" y="347513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7041196" y="3475133"/>
            <a:ext cx="149121" cy="149121"/>
          </a:xfrm>
          <a:prstGeom prst="rect">
            <a:avLst/>
          </a:prstGeom>
          <a:solidFill>
            <a:srgbClr val="E2C2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7196531" y="347513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7351865" y="347513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7507200" y="347513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7662535" y="3475133"/>
            <a:ext cx="149121" cy="149121"/>
          </a:xfrm>
          <a:prstGeom prst="rect">
            <a:avLst/>
          </a:prstGeom>
          <a:solidFill>
            <a:srgbClr val="E2C2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7817869" y="347513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7973204" y="347513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8128539" y="347513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6575192" y="362939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6730526" y="362939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6885862" y="362939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7041196" y="362939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7196531" y="3629392"/>
            <a:ext cx="149121" cy="149121"/>
          </a:xfrm>
          <a:prstGeom prst="rect">
            <a:avLst/>
          </a:prstGeom>
          <a:solidFill>
            <a:srgbClr val="E2C2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7351865" y="3629392"/>
            <a:ext cx="149121" cy="149121"/>
          </a:xfrm>
          <a:prstGeom prst="rect">
            <a:avLst/>
          </a:prstGeom>
          <a:solidFill>
            <a:srgbClr val="E2C2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7507200" y="3629392"/>
            <a:ext cx="149121" cy="149121"/>
          </a:xfrm>
          <a:prstGeom prst="rect">
            <a:avLst/>
          </a:prstGeom>
          <a:solidFill>
            <a:srgbClr val="E2C2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7662535" y="362939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7817869" y="362939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7973204" y="362939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8128539" y="362939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TextBox 118"/>
          <p:cNvSpPr txBox="1"/>
          <p:nvPr/>
        </p:nvSpPr>
        <p:spPr>
          <a:xfrm>
            <a:off x="3584151" y="2730343"/>
            <a:ext cx="902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800" b="1" dirty="0">
                <a:gradFill>
                  <a:gsLst>
                    <a:gs pos="83000">
                      <a:srgbClr val="E2C2C0"/>
                    </a:gs>
                    <a:gs pos="100000">
                      <a:srgbClr val="E2C2C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개선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3378583" y="3368233"/>
            <a:ext cx="1111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벤치마킹 수행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5503623" y="3599066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직사각형 125"/>
          <p:cNvSpPr/>
          <p:nvPr/>
        </p:nvSpPr>
        <p:spPr>
          <a:xfrm>
            <a:off x="5503623" y="3469754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/>
          <p:cNvSpPr/>
          <p:nvPr/>
        </p:nvSpPr>
        <p:spPr>
          <a:xfrm>
            <a:off x="5503623" y="3343102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/>
          <p:cNvSpPr/>
          <p:nvPr/>
        </p:nvSpPr>
        <p:spPr>
          <a:xfrm>
            <a:off x="5503623" y="3216450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직사각형 128"/>
          <p:cNvSpPr/>
          <p:nvPr/>
        </p:nvSpPr>
        <p:spPr>
          <a:xfrm>
            <a:off x="5503623" y="3089796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직사각형 129"/>
          <p:cNvSpPr/>
          <p:nvPr/>
        </p:nvSpPr>
        <p:spPr>
          <a:xfrm>
            <a:off x="5503623" y="2963144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/>
          <p:cNvSpPr/>
          <p:nvPr/>
        </p:nvSpPr>
        <p:spPr>
          <a:xfrm>
            <a:off x="5373222" y="3522256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/>
          <p:cNvSpPr/>
          <p:nvPr/>
        </p:nvSpPr>
        <p:spPr>
          <a:xfrm>
            <a:off x="5244028" y="3422112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/>
          <p:cNvSpPr/>
          <p:nvPr/>
        </p:nvSpPr>
        <p:spPr>
          <a:xfrm>
            <a:off x="5114231" y="3324334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4" name="그룹 133"/>
          <p:cNvGrpSpPr/>
          <p:nvPr/>
        </p:nvGrpSpPr>
        <p:grpSpPr>
          <a:xfrm flipH="1">
            <a:off x="5634023" y="3324334"/>
            <a:ext cx="381154" cy="320084"/>
            <a:chOff x="5366826" y="1234036"/>
            <a:chExt cx="791448" cy="664640"/>
          </a:xfrm>
        </p:grpSpPr>
        <p:sp>
          <p:nvSpPr>
            <p:cNvPr id="135" name="직사각형 134"/>
            <p:cNvSpPr/>
            <p:nvPr/>
          </p:nvSpPr>
          <p:spPr>
            <a:xfrm>
              <a:off x="5904610" y="1645012"/>
              <a:ext cx="253664" cy="253664"/>
            </a:xfrm>
            <a:prstGeom prst="rect">
              <a:avLst/>
            </a:prstGeom>
            <a:solidFill>
              <a:srgbClr val="2727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5636344" y="1437068"/>
              <a:ext cx="253664" cy="253664"/>
            </a:xfrm>
            <a:prstGeom prst="rect">
              <a:avLst/>
            </a:prstGeom>
            <a:solidFill>
              <a:srgbClr val="2727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5366826" y="1234036"/>
              <a:ext cx="253664" cy="253664"/>
            </a:xfrm>
            <a:prstGeom prst="rect">
              <a:avLst/>
            </a:prstGeom>
            <a:solidFill>
              <a:srgbClr val="2727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8" name="직사각형 137"/>
          <p:cNvSpPr/>
          <p:nvPr/>
        </p:nvSpPr>
        <p:spPr>
          <a:xfrm flipV="1">
            <a:off x="5373222" y="2751534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/>
          <p:cNvSpPr/>
          <p:nvPr/>
        </p:nvSpPr>
        <p:spPr>
          <a:xfrm flipV="1">
            <a:off x="5244028" y="2851678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직사각형 139"/>
          <p:cNvSpPr/>
          <p:nvPr/>
        </p:nvSpPr>
        <p:spPr>
          <a:xfrm flipV="1">
            <a:off x="5114231" y="2949456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/>
          <p:cNvSpPr/>
          <p:nvPr/>
        </p:nvSpPr>
        <p:spPr>
          <a:xfrm flipH="1" flipV="1">
            <a:off x="5634023" y="2751534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/>
          <p:cNvSpPr/>
          <p:nvPr/>
        </p:nvSpPr>
        <p:spPr>
          <a:xfrm flipH="1" flipV="1">
            <a:off x="5763217" y="2851678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/>
          <p:cNvSpPr/>
          <p:nvPr/>
        </p:nvSpPr>
        <p:spPr>
          <a:xfrm flipH="1" flipV="1">
            <a:off x="5893015" y="2949456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/>
          <p:cNvSpPr/>
          <p:nvPr/>
        </p:nvSpPr>
        <p:spPr>
          <a:xfrm>
            <a:off x="5503623" y="2835974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직사각형 144"/>
          <p:cNvSpPr/>
          <p:nvPr/>
        </p:nvSpPr>
        <p:spPr>
          <a:xfrm>
            <a:off x="5503623" y="2706662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00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82828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82828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82828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82828"/>
                                      </p:to>
                                    </p:animClr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82828"/>
                                      </p:to>
                                    </p:animClr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82828"/>
                                      </p:to>
                                    </p:animClr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82828"/>
                                      </p:to>
                                    </p:animClr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82828"/>
                                      </p:to>
                                    </p:animClr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82828"/>
                                      </p:to>
                                    </p:animClr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82828"/>
                                      </p:to>
                                    </p:animClr>
                                    <p:set>
                                      <p:cBhvr>
                                        <p:cTn id="47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5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55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59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6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6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71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75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79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83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87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91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2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95" dur="2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2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2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99" dur="2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2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103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107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2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111" dur="2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115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119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2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123" dur="2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2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순서도: 지연 75"/>
          <p:cNvSpPr/>
          <p:nvPr/>
        </p:nvSpPr>
        <p:spPr>
          <a:xfrm>
            <a:off x="-1" y="1338044"/>
            <a:ext cx="5969133" cy="5519956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 rot="16200000">
            <a:off x="4885622" y="-3682333"/>
            <a:ext cx="134756" cy="9906000"/>
          </a:xfrm>
          <a:prstGeom prst="rect">
            <a:avLst/>
          </a:prstGeom>
          <a:gradFill>
            <a:gsLst>
              <a:gs pos="47000">
                <a:srgbClr val="E3D8D5"/>
              </a:gs>
              <a:gs pos="0">
                <a:srgbClr val="D5C3BF"/>
              </a:gs>
              <a:gs pos="100000">
                <a:srgbClr val="D5C3BF"/>
              </a:gs>
            </a:gsLst>
            <a:lin ang="12000000" scaled="0"/>
          </a:gradFill>
          <a:ln>
            <a:noFill/>
          </a:ln>
          <a:effectLst>
            <a:outerShdw blurRad="114300" dist="38100" dir="8100000" algn="tr" rotWithShape="0">
              <a:srgbClr val="862631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8" name="그림 37" descr="Untitled-2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435" y="1338042"/>
            <a:ext cx="156698" cy="5519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B58983-9D61-CBDA-5978-65715D6B2AFB}"/>
              </a:ext>
            </a:extLst>
          </p:cNvPr>
          <p:cNvSpPr txBox="1"/>
          <p:nvPr/>
        </p:nvSpPr>
        <p:spPr>
          <a:xfrm>
            <a:off x="-2" y="324788"/>
            <a:ext cx="990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SB 어그로 Bold" panose="02020603020101020101" pitchFamily="18" charset="-127"/>
                <a:ea typeface="SB 어그로 Bold" panose="02020603020101020101" pitchFamily="18" charset="-127"/>
              </a:rPr>
              <a:t>벤치마킹 수행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046D66-FB7C-B73A-C5A4-258BB1C31875}"/>
              </a:ext>
            </a:extLst>
          </p:cNvPr>
          <p:cNvSpPr txBox="1"/>
          <p:nvPr/>
        </p:nvSpPr>
        <p:spPr>
          <a:xfrm>
            <a:off x="6658465" y="2776472"/>
            <a:ext cx="2539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 smtClean="0"/>
              <a:t>야놀자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>– </a:t>
            </a:r>
            <a:r>
              <a:rPr lang="ko-KR" altLang="en-US" sz="2000" b="1" dirty="0" smtClean="0"/>
              <a:t>숙소 정보</a:t>
            </a:r>
            <a:endParaRPr lang="en-US" altLang="ko-KR" sz="2000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AA4C324-55AE-FEF0-7A34-BA14CAAD5343}"/>
              </a:ext>
            </a:extLst>
          </p:cNvPr>
          <p:cNvSpPr/>
          <p:nvPr/>
        </p:nvSpPr>
        <p:spPr>
          <a:xfrm>
            <a:off x="6095411" y="3344984"/>
            <a:ext cx="3666004" cy="139113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1.  </a:t>
            </a:r>
            <a:r>
              <a:rPr lang="ko-KR" altLang="en-US" sz="1600" dirty="0" smtClean="0">
                <a:solidFill>
                  <a:schemeClr val="tx1"/>
                </a:solidFill>
              </a:rPr>
              <a:t>숙소 </a:t>
            </a:r>
            <a:r>
              <a:rPr lang="ko-KR" altLang="en-US" sz="1600" dirty="0">
                <a:solidFill>
                  <a:schemeClr val="tx1"/>
                </a:solidFill>
              </a:rPr>
              <a:t>목록 한눈에 </a:t>
            </a:r>
            <a:r>
              <a:rPr lang="ko-KR" altLang="en-US" sz="1600" dirty="0" smtClean="0">
                <a:solidFill>
                  <a:schemeClr val="tx1"/>
                </a:solidFill>
              </a:rPr>
              <a:t>보기 </a:t>
            </a:r>
            <a:r>
              <a:rPr lang="ko-KR" altLang="en-US" sz="1600" dirty="0">
                <a:solidFill>
                  <a:schemeClr val="tx1"/>
                </a:solidFill>
              </a:rPr>
              <a:t>쉽게 확인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2.  </a:t>
            </a:r>
            <a:r>
              <a:rPr lang="ko-KR" altLang="en-US" sz="1600" dirty="0">
                <a:solidFill>
                  <a:schemeClr val="tx1"/>
                </a:solidFill>
              </a:rPr>
              <a:t>숙소 </a:t>
            </a:r>
            <a:r>
              <a:rPr lang="ko-KR" altLang="en-US" sz="1600" dirty="0" smtClean="0">
                <a:solidFill>
                  <a:schemeClr val="tx1"/>
                </a:solidFill>
              </a:rPr>
              <a:t>정보 확인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9391FA-025A-67F1-E7E1-97CE896BA6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203" b="35200"/>
          <a:stretch/>
        </p:blipFill>
        <p:spPr>
          <a:xfrm>
            <a:off x="80073" y="1522878"/>
            <a:ext cx="5889059" cy="30191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5C426A2-6409-4607-5785-08663F65B7F0}"/>
              </a:ext>
            </a:extLst>
          </p:cNvPr>
          <p:cNvSpPr/>
          <p:nvPr/>
        </p:nvSpPr>
        <p:spPr>
          <a:xfrm>
            <a:off x="126278" y="3012053"/>
            <a:ext cx="5779031" cy="14826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2C023B-7B79-F985-C7D9-5086B5BC9037}"/>
              </a:ext>
            </a:extLst>
          </p:cNvPr>
          <p:cNvSpPr/>
          <p:nvPr/>
        </p:nvSpPr>
        <p:spPr>
          <a:xfrm>
            <a:off x="-2" y="2847783"/>
            <a:ext cx="387091" cy="369332"/>
          </a:xfrm>
          <a:prstGeom prst="ellipse">
            <a:avLst/>
          </a:prstGeom>
          <a:solidFill>
            <a:srgbClr val="FF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4B698F-7F1D-F468-0808-F7B66865C6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53" b="38933"/>
          <a:stretch/>
        </p:blipFill>
        <p:spPr>
          <a:xfrm>
            <a:off x="126278" y="4645785"/>
            <a:ext cx="5842854" cy="207817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3A0B5AF-7B3A-5FC0-D046-50C86389CCA6}"/>
              </a:ext>
            </a:extLst>
          </p:cNvPr>
          <p:cNvSpPr/>
          <p:nvPr/>
        </p:nvSpPr>
        <p:spPr>
          <a:xfrm>
            <a:off x="126277" y="4676774"/>
            <a:ext cx="5842855" cy="152864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545F2D-5489-6B17-829B-446704041360}"/>
              </a:ext>
            </a:extLst>
          </p:cNvPr>
          <p:cNvSpPr/>
          <p:nvPr/>
        </p:nvSpPr>
        <p:spPr>
          <a:xfrm>
            <a:off x="-3" y="4534015"/>
            <a:ext cx="387091" cy="369332"/>
          </a:xfrm>
          <a:prstGeom prst="ellipse">
            <a:avLst/>
          </a:prstGeom>
          <a:solidFill>
            <a:srgbClr val="FF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B58983-9D61-CBDA-5978-65715D6B2AFB}"/>
              </a:ext>
            </a:extLst>
          </p:cNvPr>
          <p:cNvSpPr txBox="1"/>
          <p:nvPr/>
        </p:nvSpPr>
        <p:spPr>
          <a:xfrm>
            <a:off x="-144585" y="772318"/>
            <a:ext cx="990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00" dirty="0" err="1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SB 어그로 Bold" panose="02020603020101020101" pitchFamily="18" charset="-127"/>
                <a:ea typeface="SB 어그로 Bold" panose="02020603020101020101" pitchFamily="18" charset="-127"/>
              </a:rPr>
              <a:t>서비스명</a:t>
            </a:r>
            <a:r>
              <a:rPr lang="ko-KR" altLang="en-US" sz="1600" spc="-1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SB 어그로 Bold" panose="02020603020101020101" pitchFamily="18" charset="-127"/>
                <a:ea typeface="SB 어그로 Bold" panose="02020603020101020101" pitchFamily="18" charset="-127"/>
              </a:rPr>
              <a:t>  </a:t>
            </a:r>
            <a:r>
              <a:rPr lang="en-US" altLang="ko-KR" sz="1600" spc="-1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SB 어그로 Bold" panose="02020603020101020101" pitchFamily="18" charset="-127"/>
                <a:ea typeface="SB 어그로 Bold" panose="02020603020101020101" pitchFamily="18" charset="-127"/>
              </a:rPr>
              <a:t>:  </a:t>
            </a:r>
            <a:r>
              <a:rPr lang="ko-KR" altLang="en-US" sz="1600" spc="-100" dirty="0" err="1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SB 어그로 Bold" panose="02020603020101020101" pitchFamily="18" charset="-127"/>
                <a:ea typeface="SB 어그로 Bold" panose="02020603020101020101" pitchFamily="18" charset="-127"/>
              </a:rPr>
              <a:t>숙소정보</a:t>
            </a:r>
            <a:r>
              <a:rPr lang="ko-KR" altLang="en-US" sz="1600" spc="-1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SB 어그로 Bold" panose="02020603020101020101" pitchFamily="18" charset="-127"/>
                <a:ea typeface="SB 어그로 Bold" panose="02020603020101020101" pitchFamily="18" charset="-127"/>
              </a:rPr>
              <a:t> 조회</a:t>
            </a:r>
            <a:endParaRPr lang="ko-KR" altLang="en-US" sz="1600" spc="-100" dirty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effectLst>
                <a:glow rad="228600">
                  <a:srgbClr val="E2C2C0">
                    <a:alpha val="40000"/>
                  </a:srgbClr>
                </a:glow>
              </a:effectLst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8802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순서도: 지연 75"/>
          <p:cNvSpPr/>
          <p:nvPr/>
        </p:nvSpPr>
        <p:spPr>
          <a:xfrm>
            <a:off x="-1" y="1338044"/>
            <a:ext cx="5969133" cy="5519956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 rot="16200000">
            <a:off x="4885622" y="-3682333"/>
            <a:ext cx="134756" cy="9906000"/>
          </a:xfrm>
          <a:prstGeom prst="rect">
            <a:avLst/>
          </a:prstGeom>
          <a:gradFill>
            <a:gsLst>
              <a:gs pos="47000">
                <a:srgbClr val="E3D8D5"/>
              </a:gs>
              <a:gs pos="0">
                <a:srgbClr val="D5C3BF"/>
              </a:gs>
              <a:gs pos="100000">
                <a:srgbClr val="D5C3BF"/>
              </a:gs>
            </a:gsLst>
            <a:lin ang="12000000" scaled="0"/>
          </a:gradFill>
          <a:ln>
            <a:noFill/>
          </a:ln>
          <a:effectLst>
            <a:outerShdw blurRad="114300" dist="38100" dir="8100000" algn="tr" rotWithShape="0">
              <a:srgbClr val="862631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8" name="그림 37" descr="Untitled-2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435" y="1338042"/>
            <a:ext cx="156698" cy="5519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568AE7-2816-D26E-E845-6A0A6A0465D3}"/>
              </a:ext>
            </a:extLst>
          </p:cNvPr>
          <p:cNvSpPr txBox="1"/>
          <p:nvPr/>
        </p:nvSpPr>
        <p:spPr>
          <a:xfrm>
            <a:off x="-123524" y="302838"/>
            <a:ext cx="990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SB 어그로 Bold" panose="02020603020101020101" pitchFamily="18" charset="-127"/>
                <a:ea typeface="SB 어그로 Bold" panose="02020603020101020101" pitchFamily="18" charset="-127"/>
              </a:rPr>
              <a:t>벤치마킹 수행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8B66BC-AFCA-C323-43BB-159775EA970A}"/>
              </a:ext>
            </a:extLst>
          </p:cNvPr>
          <p:cNvSpPr txBox="1"/>
          <p:nvPr/>
        </p:nvSpPr>
        <p:spPr>
          <a:xfrm>
            <a:off x="7203717" y="1472800"/>
            <a:ext cx="3455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야놀자</a:t>
            </a:r>
            <a:r>
              <a:rPr lang="en-US" altLang="ko-KR" b="1" dirty="0" smtClean="0"/>
              <a:t>-</a:t>
            </a:r>
            <a:r>
              <a:rPr lang="ko-KR" altLang="en-US" b="1" dirty="0"/>
              <a:t>결제하기</a:t>
            </a:r>
            <a:endParaRPr lang="en-US" altLang="ko-KR" b="1" dirty="0"/>
          </a:p>
          <a:p>
            <a:endParaRPr lang="ko-KR" alt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9404E8B-66F3-8EA9-6B3F-4BFA6D88955B}"/>
              </a:ext>
            </a:extLst>
          </p:cNvPr>
          <p:cNvSpPr/>
          <p:nvPr/>
        </p:nvSpPr>
        <p:spPr>
          <a:xfrm>
            <a:off x="6327866" y="1942858"/>
            <a:ext cx="3454610" cy="2558171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1.   </a:t>
            </a:r>
            <a:r>
              <a:rPr lang="ko-KR" altLang="en-US" dirty="0" smtClean="0">
                <a:solidFill>
                  <a:schemeClr val="tx1"/>
                </a:solidFill>
              </a:rPr>
              <a:t>숙소 </a:t>
            </a:r>
            <a:r>
              <a:rPr lang="ko-KR" altLang="en-US" dirty="0">
                <a:solidFill>
                  <a:schemeClr val="tx1"/>
                </a:solidFill>
              </a:rPr>
              <a:t>예약 결제 전 안내창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 startAt="2"/>
            </a:pPr>
            <a:r>
              <a:rPr lang="ko-KR" altLang="en-US" dirty="0">
                <a:solidFill>
                  <a:schemeClr val="tx1"/>
                </a:solidFill>
              </a:rPr>
              <a:t>예약자 정보 확인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 startAt="2"/>
            </a:pP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 startAt="2"/>
            </a:pPr>
            <a:r>
              <a:rPr lang="ko-KR" altLang="en-US" dirty="0">
                <a:solidFill>
                  <a:schemeClr val="tx1"/>
                </a:solidFill>
              </a:rPr>
              <a:t>금액정보 확인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D8E616-B924-7D98-708A-8F30A477C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3" y="1472800"/>
            <a:ext cx="6110019" cy="33170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518FCE-A8C5-22A9-E467-8ECBF5DD0DA6}"/>
              </a:ext>
            </a:extLst>
          </p:cNvPr>
          <p:cNvSpPr/>
          <p:nvPr/>
        </p:nvSpPr>
        <p:spPr>
          <a:xfrm>
            <a:off x="245473" y="3229759"/>
            <a:ext cx="5325833" cy="14826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B9721A7-16C5-88D2-3D8E-F68C0699258A}"/>
              </a:ext>
            </a:extLst>
          </p:cNvPr>
          <p:cNvSpPr/>
          <p:nvPr/>
        </p:nvSpPr>
        <p:spPr>
          <a:xfrm>
            <a:off x="5422514" y="3037278"/>
            <a:ext cx="387091" cy="369332"/>
          </a:xfrm>
          <a:prstGeom prst="ellipse">
            <a:avLst/>
          </a:prstGeom>
          <a:solidFill>
            <a:srgbClr val="FF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C0DF7F-885A-D65E-5700-1BF48852D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79" y="5219178"/>
            <a:ext cx="4472490" cy="13706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2BC9B75-F566-C983-3FFB-1D483EA45ECF}"/>
              </a:ext>
            </a:extLst>
          </p:cNvPr>
          <p:cNvSpPr/>
          <p:nvPr/>
        </p:nvSpPr>
        <p:spPr>
          <a:xfrm>
            <a:off x="115074" y="5219176"/>
            <a:ext cx="4515195" cy="136278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3547629-1757-85E0-E5FB-B5429AA75AC3}"/>
              </a:ext>
            </a:extLst>
          </p:cNvPr>
          <p:cNvSpPr/>
          <p:nvPr/>
        </p:nvSpPr>
        <p:spPr>
          <a:xfrm>
            <a:off x="103475" y="4891449"/>
            <a:ext cx="284570" cy="271514"/>
          </a:xfrm>
          <a:prstGeom prst="ellipse">
            <a:avLst/>
          </a:prstGeom>
          <a:solidFill>
            <a:srgbClr val="FF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C7C3AE7-5F6C-733D-F415-9DDC8FB171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3490" y="5219176"/>
            <a:ext cx="4699677" cy="137060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1583FF-CAF2-EB58-52E6-A89CCB8C25DB}"/>
              </a:ext>
            </a:extLst>
          </p:cNvPr>
          <p:cNvSpPr/>
          <p:nvPr/>
        </p:nvSpPr>
        <p:spPr>
          <a:xfrm>
            <a:off x="4794750" y="5275553"/>
            <a:ext cx="4630269" cy="130641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25CCAE9-83DF-4DFD-BB3E-415FA56D0D80}"/>
              </a:ext>
            </a:extLst>
          </p:cNvPr>
          <p:cNvSpPr/>
          <p:nvPr/>
        </p:nvSpPr>
        <p:spPr>
          <a:xfrm>
            <a:off x="4771305" y="4891449"/>
            <a:ext cx="284570" cy="271514"/>
          </a:xfrm>
          <a:prstGeom prst="ellipse">
            <a:avLst/>
          </a:prstGeom>
          <a:solidFill>
            <a:srgbClr val="FF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u="sng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B58983-9D61-CBDA-5978-65715D6B2AFB}"/>
              </a:ext>
            </a:extLst>
          </p:cNvPr>
          <p:cNvSpPr txBox="1"/>
          <p:nvPr/>
        </p:nvSpPr>
        <p:spPr>
          <a:xfrm>
            <a:off x="-144585" y="772318"/>
            <a:ext cx="990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00" dirty="0" err="1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SB 어그로 Bold" panose="02020603020101020101" pitchFamily="18" charset="-127"/>
                <a:ea typeface="SB 어그로 Bold" panose="02020603020101020101" pitchFamily="18" charset="-127"/>
              </a:rPr>
              <a:t>서비스명</a:t>
            </a:r>
            <a:r>
              <a:rPr lang="ko-KR" altLang="en-US" sz="1600" spc="-1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SB 어그로 Bold" panose="02020603020101020101" pitchFamily="18" charset="-127"/>
                <a:ea typeface="SB 어그로 Bold" panose="02020603020101020101" pitchFamily="18" charset="-127"/>
              </a:rPr>
              <a:t>  </a:t>
            </a:r>
            <a:r>
              <a:rPr lang="en-US" altLang="ko-KR" sz="1600" spc="-1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SB 어그로 Bold" panose="02020603020101020101" pitchFamily="18" charset="-127"/>
                <a:ea typeface="SB 어그로 Bold" panose="02020603020101020101" pitchFamily="18" charset="-127"/>
              </a:rPr>
              <a:t>:  </a:t>
            </a:r>
            <a:r>
              <a:rPr lang="ko-KR" altLang="en-US" sz="1600" spc="-1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SB 어그로 Bold" panose="02020603020101020101" pitchFamily="18" charset="-127"/>
                <a:ea typeface="SB 어그로 Bold" panose="02020603020101020101" pitchFamily="18" charset="-127"/>
              </a:rPr>
              <a:t>숙소 예약 및 결제</a:t>
            </a:r>
            <a:endParaRPr lang="ko-KR" altLang="en-US" sz="1600" spc="-100" dirty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effectLst>
                <a:glow rad="228600">
                  <a:srgbClr val="E2C2C0">
                    <a:alpha val="40000"/>
                  </a:srgbClr>
                </a:glow>
              </a:effectLst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00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순서도: 지연 75"/>
          <p:cNvSpPr/>
          <p:nvPr/>
        </p:nvSpPr>
        <p:spPr>
          <a:xfrm>
            <a:off x="-1" y="1338044"/>
            <a:ext cx="5969133" cy="5519956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 rot="16200000">
            <a:off x="4885622" y="-3682333"/>
            <a:ext cx="134756" cy="9906000"/>
          </a:xfrm>
          <a:prstGeom prst="rect">
            <a:avLst/>
          </a:prstGeom>
          <a:gradFill>
            <a:gsLst>
              <a:gs pos="47000">
                <a:srgbClr val="E3D8D5"/>
              </a:gs>
              <a:gs pos="0">
                <a:srgbClr val="D5C3BF"/>
              </a:gs>
              <a:gs pos="100000">
                <a:srgbClr val="D5C3BF"/>
              </a:gs>
            </a:gsLst>
            <a:lin ang="12000000" scaled="0"/>
          </a:gradFill>
          <a:ln>
            <a:noFill/>
          </a:ln>
          <a:effectLst>
            <a:outerShdw blurRad="114300" dist="38100" dir="8100000" algn="tr" rotWithShape="0">
              <a:srgbClr val="862631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8" name="그림 37" descr="Untitled-2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435" y="1338042"/>
            <a:ext cx="156698" cy="5519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0219AC-C359-B9BC-1670-FC21C473B43E}"/>
              </a:ext>
            </a:extLst>
          </p:cNvPr>
          <p:cNvSpPr txBox="1"/>
          <p:nvPr/>
        </p:nvSpPr>
        <p:spPr>
          <a:xfrm>
            <a:off x="-25656" y="346114"/>
            <a:ext cx="990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SB 어그로 Bold" panose="02020603020101020101" pitchFamily="18" charset="-127"/>
                <a:ea typeface="SB 어그로 Bold" panose="02020603020101020101" pitchFamily="18" charset="-127"/>
              </a:rPr>
              <a:t>벤치마킹 수행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A9C7E-CA8B-2FB8-14D3-DA845D87856B}"/>
              </a:ext>
            </a:extLst>
          </p:cNvPr>
          <p:cNvSpPr txBox="1"/>
          <p:nvPr/>
        </p:nvSpPr>
        <p:spPr>
          <a:xfrm>
            <a:off x="6974815" y="2653535"/>
            <a:ext cx="2613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여기어때</a:t>
            </a:r>
            <a:r>
              <a:rPr lang="en-US" altLang="ko-KR" b="1" dirty="0" smtClean="0"/>
              <a:t>-</a:t>
            </a:r>
            <a:r>
              <a:rPr lang="ko-KR" altLang="en-US" b="1" dirty="0" err="1"/>
              <a:t>숙소정보</a:t>
            </a:r>
            <a:endParaRPr lang="en-US" altLang="ko-KR" b="1" dirty="0"/>
          </a:p>
          <a:p>
            <a:endParaRPr lang="ko-KR" alt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C7BEBF-F17A-A0E6-51A1-CAC7C0437B20}"/>
              </a:ext>
            </a:extLst>
          </p:cNvPr>
          <p:cNvSpPr/>
          <p:nvPr/>
        </p:nvSpPr>
        <p:spPr>
          <a:xfrm>
            <a:off x="6018659" y="3044278"/>
            <a:ext cx="3856081" cy="1808986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700" dirty="0">
              <a:solidFill>
                <a:schemeClr val="tx1"/>
              </a:solidFill>
            </a:endParaRPr>
          </a:p>
          <a:p>
            <a:pPr algn="ctr"/>
            <a:endParaRPr lang="en-US" altLang="ko-KR" sz="17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700" dirty="0">
                <a:solidFill>
                  <a:schemeClr val="tx1"/>
                </a:solidFill>
              </a:rPr>
              <a:t>숙소 목록 한눈에 보기 쉽게 확인</a:t>
            </a:r>
            <a:endParaRPr lang="en-US" altLang="ko-KR" sz="17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sz="1700" dirty="0">
              <a:solidFill>
                <a:schemeClr val="tx1"/>
              </a:solidFill>
            </a:endParaRPr>
          </a:p>
          <a:p>
            <a:r>
              <a:rPr lang="en-US" altLang="ko-KR" sz="1700" dirty="0" smtClean="0">
                <a:solidFill>
                  <a:schemeClr val="tx1"/>
                </a:solidFill>
              </a:rPr>
              <a:t>2.    </a:t>
            </a:r>
            <a:r>
              <a:rPr lang="ko-KR" altLang="en-US" sz="1700" dirty="0" smtClean="0">
                <a:solidFill>
                  <a:schemeClr val="tx1"/>
                </a:solidFill>
              </a:rPr>
              <a:t>숙소 </a:t>
            </a:r>
            <a:r>
              <a:rPr lang="ko-KR" altLang="en-US" sz="1700" dirty="0">
                <a:solidFill>
                  <a:schemeClr val="tx1"/>
                </a:solidFill>
              </a:rPr>
              <a:t>정보 확인</a:t>
            </a:r>
            <a:endParaRPr lang="en-US" altLang="ko-KR" sz="1700" dirty="0">
              <a:solidFill>
                <a:schemeClr val="tx1"/>
              </a:solidFill>
            </a:endParaRPr>
          </a:p>
          <a:p>
            <a:pPr algn="ctr"/>
            <a:endParaRPr lang="ko-KR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F238C3-9344-ECA8-97EC-FB06D99E5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84" y="1546018"/>
            <a:ext cx="5545735" cy="29965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26BAA3-BD1C-8E46-1618-F898C64DD352}"/>
              </a:ext>
            </a:extLst>
          </p:cNvPr>
          <p:cNvSpPr/>
          <p:nvPr/>
        </p:nvSpPr>
        <p:spPr>
          <a:xfrm>
            <a:off x="156564" y="1546017"/>
            <a:ext cx="5531455" cy="299652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B3251FF-B74E-6368-D30E-D4C16142FD43}"/>
              </a:ext>
            </a:extLst>
          </p:cNvPr>
          <p:cNvSpPr/>
          <p:nvPr/>
        </p:nvSpPr>
        <p:spPr>
          <a:xfrm>
            <a:off x="0" y="1380526"/>
            <a:ext cx="459964" cy="461640"/>
          </a:xfrm>
          <a:prstGeom prst="ellipse">
            <a:avLst/>
          </a:prstGeom>
          <a:solidFill>
            <a:srgbClr val="FF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696FE9-F45F-65A2-BC21-B1A4ADF29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84" y="4615357"/>
            <a:ext cx="5545735" cy="216982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F5AD9CB-CDC0-719A-6969-8E02DB7A78AA}"/>
              </a:ext>
            </a:extLst>
          </p:cNvPr>
          <p:cNvSpPr/>
          <p:nvPr/>
        </p:nvSpPr>
        <p:spPr>
          <a:xfrm>
            <a:off x="142285" y="4615356"/>
            <a:ext cx="5545734" cy="21698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BACE835-7760-0111-C5E7-E47DE1D3565F}"/>
              </a:ext>
            </a:extLst>
          </p:cNvPr>
          <p:cNvSpPr/>
          <p:nvPr/>
        </p:nvSpPr>
        <p:spPr>
          <a:xfrm>
            <a:off x="-2" y="4402970"/>
            <a:ext cx="429865" cy="443677"/>
          </a:xfrm>
          <a:prstGeom prst="ellipse">
            <a:avLst/>
          </a:prstGeom>
          <a:solidFill>
            <a:srgbClr val="FF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B58983-9D61-CBDA-5978-65715D6B2AFB}"/>
              </a:ext>
            </a:extLst>
          </p:cNvPr>
          <p:cNvSpPr txBox="1"/>
          <p:nvPr/>
        </p:nvSpPr>
        <p:spPr>
          <a:xfrm>
            <a:off x="-31260" y="781988"/>
            <a:ext cx="990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00" dirty="0" err="1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SB 어그로 Bold" panose="02020603020101020101" pitchFamily="18" charset="-127"/>
                <a:ea typeface="SB 어그로 Bold" panose="02020603020101020101" pitchFamily="18" charset="-127"/>
              </a:rPr>
              <a:t>서비스명</a:t>
            </a:r>
            <a:r>
              <a:rPr lang="ko-KR" altLang="en-US" sz="1600" spc="-1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SB 어그로 Bold" panose="02020603020101020101" pitchFamily="18" charset="-127"/>
                <a:ea typeface="SB 어그로 Bold" panose="02020603020101020101" pitchFamily="18" charset="-127"/>
              </a:rPr>
              <a:t>  </a:t>
            </a:r>
            <a:r>
              <a:rPr lang="en-US" altLang="ko-KR" sz="1600" spc="-1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SB 어그로 Bold" panose="02020603020101020101" pitchFamily="18" charset="-127"/>
                <a:ea typeface="SB 어그로 Bold" panose="02020603020101020101" pitchFamily="18" charset="-127"/>
              </a:rPr>
              <a:t>:  </a:t>
            </a:r>
            <a:r>
              <a:rPr lang="ko-KR" altLang="en-US" sz="1600" spc="-1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SB 어그로 Bold" panose="02020603020101020101" pitchFamily="18" charset="-127"/>
                <a:ea typeface="SB 어그로 Bold" panose="02020603020101020101" pitchFamily="18" charset="-127"/>
              </a:rPr>
              <a:t>숙소 정보 조회</a:t>
            </a:r>
            <a:endParaRPr lang="ko-KR" altLang="en-US" sz="1600" spc="-100" dirty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effectLst>
                <a:glow rad="228600">
                  <a:srgbClr val="E2C2C0">
                    <a:alpha val="40000"/>
                  </a:srgbClr>
                </a:glow>
              </a:effectLst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445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순서도: 지연 75"/>
          <p:cNvSpPr/>
          <p:nvPr/>
        </p:nvSpPr>
        <p:spPr>
          <a:xfrm>
            <a:off x="-1" y="1338044"/>
            <a:ext cx="5969133" cy="5519956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 rot="16200000">
            <a:off x="4885622" y="-3682333"/>
            <a:ext cx="134756" cy="9906000"/>
          </a:xfrm>
          <a:prstGeom prst="rect">
            <a:avLst/>
          </a:prstGeom>
          <a:gradFill>
            <a:gsLst>
              <a:gs pos="47000">
                <a:srgbClr val="E3D8D5"/>
              </a:gs>
              <a:gs pos="0">
                <a:srgbClr val="D5C3BF"/>
              </a:gs>
              <a:gs pos="100000">
                <a:srgbClr val="D5C3BF"/>
              </a:gs>
            </a:gsLst>
            <a:lin ang="12000000" scaled="0"/>
          </a:gradFill>
          <a:ln>
            <a:noFill/>
          </a:ln>
          <a:effectLst>
            <a:outerShdw blurRad="114300" dist="38100" dir="8100000" algn="tr" rotWithShape="0">
              <a:srgbClr val="862631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38" name="그림 37" descr="Untitled-2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435" y="1338042"/>
            <a:ext cx="156698" cy="5519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BC71BB-A915-804E-DD8F-CB429F95B0E6}"/>
              </a:ext>
            </a:extLst>
          </p:cNvPr>
          <p:cNvSpPr txBox="1"/>
          <p:nvPr/>
        </p:nvSpPr>
        <p:spPr>
          <a:xfrm>
            <a:off x="1" y="376886"/>
            <a:ext cx="990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SB 어그로 Bold" panose="02020603020101020101" pitchFamily="18" charset="-127"/>
                <a:ea typeface="SB 어그로 Bold" panose="02020603020101020101" pitchFamily="18" charset="-127"/>
              </a:rPr>
              <a:t>벤치마킹 수행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C39208-1596-F707-AA96-533F71618A97}"/>
              </a:ext>
            </a:extLst>
          </p:cNvPr>
          <p:cNvSpPr txBox="1"/>
          <p:nvPr/>
        </p:nvSpPr>
        <p:spPr>
          <a:xfrm>
            <a:off x="6856448" y="2778250"/>
            <a:ext cx="26174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 smtClean="0"/>
              <a:t>여기어때</a:t>
            </a:r>
            <a:r>
              <a:rPr lang="en-US" altLang="ko-KR" sz="2000" b="1" dirty="0" smtClean="0"/>
              <a:t>-</a:t>
            </a:r>
            <a:r>
              <a:rPr lang="ko-KR" altLang="en-US" sz="2000" b="1" dirty="0"/>
              <a:t>결제하기</a:t>
            </a:r>
            <a:endParaRPr lang="en-US" altLang="ko-KR" sz="2000" b="1" dirty="0"/>
          </a:p>
          <a:p>
            <a:endParaRPr lang="ko-KR" alt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1CA71B8-47C5-5362-AC64-18BFFF7E6535}"/>
              </a:ext>
            </a:extLst>
          </p:cNvPr>
          <p:cNvSpPr/>
          <p:nvPr/>
        </p:nvSpPr>
        <p:spPr>
          <a:xfrm>
            <a:off x="6157753" y="3259015"/>
            <a:ext cx="3624426" cy="147306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예약자 정보 확인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2.   </a:t>
            </a:r>
            <a:r>
              <a:rPr lang="ko-KR" altLang="en-US" dirty="0">
                <a:solidFill>
                  <a:schemeClr val="tx1"/>
                </a:solidFill>
              </a:rPr>
              <a:t>금액정보 확인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051DF5-1E45-99FE-CF3B-753AEED51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73" y="1522878"/>
            <a:ext cx="5378341" cy="29032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867AEF-576F-E1A1-A497-3B59CD65306F}"/>
              </a:ext>
            </a:extLst>
          </p:cNvPr>
          <p:cNvSpPr/>
          <p:nvPr/>
        </p:nvSpPr>
        <p:spPr>
          <a:xfrm>
            <a:off x="245473" y="1507398"/>
            <a:ext cx="5378341" cy="291869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DA2C785-F743-6DCF-5F04-FCCB79FDDEA2}"/>
              </a:ext>
            </a:extLst>
          </p:cNvPr>
          <p:cNvSpPr/>
          <p:nvPr/>
        </p:nvSpPr>
        <p:spPr>
          <a:xfrm>
            <a:off x="56852" y="1353798"/>
            <a:ext cx="387091" cy="369332"/>
          </a:xfrm>
          <a:prstGeom prst="ellipse">
            <a:avLst/>
          </a:prstGeom>
          <a:solidFill>
            <a:srgbClr val="FF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4CDD52-8269-ABA9-90AC-0B07D1095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573" y="4491482"/>
            <a:ext cx="2324100" cy="23526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0240D1F-AF8B-8103-E8D9-72D6488B1575}"/>
              </a:ext>
            </a:extLst>
          </p:cNvPr>
          <p:cNvSpPr/>
          <p:nvPr/>
        </p:nvSpPr>
        <p:spPr>
          <a:xfrm>
            <a:off x="837573" y="4491482"/>
            <a:ext cx="2324100" cy="232690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615B8F8-661F-FE63-49A9-38F8A3EB318B}"/>
              </a:ext>
            </a:extLst>
          </p:cNvPr>
          <p:cNvSpPr/>
          <p:nvPr/>
        </p:nvSpPr>
        <p:spPr>
          <a:xfrm>
            <a:off x="644026" y="4383652"/>
            <a:ext cx="387091" cy="369332"/>
          </a:xfrm>
          <a:prstGeom prst="ellipse">
            <a:avLst/>
          </a:prstGeom>
          <a:solidFill>
            <a:srgbClr val="FF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B58983-9D61-CBDA-5978-65715D6B2AFB}"/>
              </a:ext>
            </a:extLst>
          </p:cNvPr>
          <p:cNvSpPr txBox="1"/>
          <p:nvPr/>
        </p:nvSpPr>
        <p:spPr>
          <a:xfrm>
            <a:off x="11723" y="764503"/>
            <a:ext cx="990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00" dirty="0" err="1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SB 어그로 Bold" panose="02020603020101020101" pitchFamily="18" charset="-127"/>
                <a:ea typeface="SB 어그로 Bold" panose="02020603020101020101" pitchFamily="18" charset="-127"/>
              </a:rPr>
              <a:t>서비스명</a:t>
            </a:r>
            <a:r>
              <a:rPr lang="ko-KR" altLang="en-US" sz="1600" spc="-1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SB 어그로 Bold" panose="02020603020101020101" pitchFamily="18" charset="-127"/>
                <a:ea typeface="SB 어그로 Bold" panose="02020603020101020101" pitchFamily="18" charset="-127"/>
              </a:rPr>
              <a:t>  </a:t>
            </a:r>
            <a:r>
              <a:rPr lang="en-US" altLang="ko-KR" sz="1600" spc="-1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SB 어그로 Bold" panose="02020603020101020101" pitchFamily="18" charset="-127"/>
                <a:ea typeface="SB 어그로 Bold" panose="02020603020101020101" pitchFamily="18" charset="-127"/>
              </a:rPr>
              <a:t>:  </a:t>
            </a:r>
            <a:r>
              <a:rPr lang="ko-KR" altLang="en-US" sz="1600" spc="-1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SB 어그로 Bold" panose="02020603020101020101" pitchFamily="18" charset="-127"/>
                <a:ea typeface="SB 어그로 Bold" panose="02020603020101020101" pitchFamily="18" charset="-127"/>
              </a:rPr>
              <a:t>숙소 예약 및 결제</a:t>
            </a:r>
            <a:endParaRPr lang="ko-KR" altLang="en-US" sz="1600" spc="-100" dirty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effectLst>
                <a:glow rad="228600">
                  <a:srgbClr val="E2C2C0">
                    <a:alpha val="40000"/>
                  </a:srgbClr>
                </a:glow>
              </a:effectLst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206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62E49"/>
            </a:gs>
            <a:gs pos="19165">
              <a:srgbClr val="393951"/>
            </a:gs>
            <a:gs pos="85000">
              <a:srgbClr val="A66B72"/>
            </a:gs>
            <a:gs pos="53181">
              <a:srgbClr val="64505F"/>
            </a:gs>
            <a:gs pos="72000">
              <a:srgbClr val="815D68"/>
            </a:gs>
            <a:gs pos="35100">
              <a:srgbClr val="484357"/>
            </a:gs>
            <a:gs pos="100000">
              <a:srgbClr val="CD7A7D"/>
            </a:gs>
          </a:gsLst>
          <a:lin ang="6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타원 347"/>
          <p:cNvSpPr/>
          <p:nvPr/>
        </p:nvSpPr>
        <p:spPr>
          <a:xfrm>
            <a:off x="8999134" y="1467809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9" name="타원 348"/>
          <p:cNvSpPr/>
          <p:nvPr/>
        </p:nvSpPr>
        <p:spPr>
          <a:xfrm>
            <a:off x="7881607" y="1705934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0" name="타원 349"/>
          <p:cNvSpPr/>
          <p:nvPr/>
        </p:nvSpPr>
        <p:spPr>
          <a:xfrm rot="4500000">
            <a:off x="6292393" y="928301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7" name="타원 346"/>
          <p:cNvSpPr/>
          <p:nvPr/>
        </p:nvSpPr>
        <p:spPr>
          <a:xfrm flipH="1">
            <a:off x="5460347" y="2131384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1" name="타원 350"/>
          <p:cNvSpPr/>
          <p:nvPr/>
        </p:nvSpPr>
        <p:spPr>
          <a:xfrm rot="4500000">
            <a:off x="5181075" y="1393594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2" name="타원 351"/>
          <p:cNvSpPr/>
          <p:nvPr/>
        </p:nvSpPr>
        <p:spPr>
          <a:xfrm rot="4500000">
            <a:off x="7043544" y="2072725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3" name="타원 292"/>
          <p:cNvSpPr/>
          <p:nvPr/>
        </p:nvSpPr>
        <p:spPr>
          <a:xfrm>
            <a:off x="8456590" y="842355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4" name="타원 293"/>
          <p:cNvSpPr/>
          <p:nvPr/>
        </p:nvSpPr>
        <p:spPr>
          <a:xfrm>
            <a:off x="9062153" y="1925955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5" name="타원 294"/>
          <p:cNvSpPr/>
          <p:nvPr/>
        </p:nvSpPr>
        <p:spPr>
          <a:xfrm>
            <a:off x="7169631" y="5719995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6" name="타원 295"/>
          <p:cNvSpPr/>
          <p:nvPr/>
        </p:nvSpPr>
        <p:spPr>
          <a:xfrm>
            <a:off x="7582456" y="5699966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7" name="타원 296"/>
          <p:cNvSpPr/>
          <p:nvPr/>
        </p:nvSpPr>
        <p:spPr>
          <a:xfrm>
            <a:off x="9255303" y="5436441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/>
          <p:cNvSpPr/>
          <p:nvPr/>
        </p:nvSpPr>
        <p:spPr>
          <a:xfrm>
            <a:off x="9268506" y="4089188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9" name="타원 298"/>
          <p:cNvSpPr/>
          <p:nvPr/>
        </p:nvSpPr>
        <p:spPr>
          <a:xfrm>
            <a:off x="9393841" y="228757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0" name="타원 299"/>
          <p:cNvSpPr/>
          <p:nvPr/>
        </p:nvSpPr>
        <p:spPr>
          <a:xfrm>
            <a:off x="9781191" y="1551145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2" name="그림 30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70747">
            <a:off x="8205252" y="2254610"/>
            <a:ext cx="1108162" cy="1081741"/>
          </a:xfrm>
          <a:prstGeom prst="rect">
            <a:avLst/>
          </a:prstGeom>
        </p:spPr>
      </p:pic>
      <p:pic>
        <p:nvPicPr>
          <p:cNvPr id="303" name="그림 30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70747">
            <a:off x="8204522" y="2254610"/>
            <a:ext cx="1108162" cy="1081741"/>
          </a:xfrm>
          <a:prstGeom prst="rect">
            <a:avLst/>
          </a:prstGeom>
        </p:spPr>
      </p:pic>
      <p:sp>
        <p:nvSpPr>
          <p:cNvPr id="277" name="자유형 276"/>
          <p:cNvSpPr/>
          <p:nvPr/>
        </p:nvSpPr>
        <p:spPr>
          <a:xfrm>
            <a:off x="-14534" y="4190913"/>
            <a:ext cx="9920535" cy="2717876"/>
          </a:xfrm>
          <a:custGeom>
            <a:avLst/>
            <a:gdLst>
              <a:gd name="connsiteX0" fmla="*/ 3009278 w 9920535"/>
              <a:gd name="connsiteY0" fmla="*/ 0 h 2717876"/>
              <a:gd name="connsiteX1" fmla="*/ 3043266 w 9920535"/>
              <a:gd name="connsiteY1" fmla="*/ 67975 h 2717876"/>
              <a:gd name="connsiteX2" fmla="*/ 3167887 w 9920535"/>
              <a:gd name="connsiteY2" fmla="*/ 22659 h 2717876"/>
              <a:gd name="connsiteX3" fmla="*/ 3303837 w 9920535"/>
              <a:gd name="connsiteY3" fmla="*/ 124621 h 2717876"/>
              <a:gd name="connsiteX4" fmla="*/ 3383142 w 9920535"/>
              <a:gd name="connsiteY4" fmla="*/ 135951 h 2717876"/>
              <a:gd name="connsiteX5" fmla="*/ 3507763 w 9920535"/>
              <a:gd name="connsiteY5" fmla="*/ 271901 h 2717876"/>
              <a:gd name="connsiteX6" fmla="*/ 3666372 w 9920535"/>
              <a:gd name="connsiteY6" fmla="*/ 385193 h 2717876"/>
              <a:gd name="connsiteX7" fmla="*/ 3666372 w 9920535"/>
              <a:gd name="connsiteY7" fmla="*/ 600448 h 2717876"/>
              <a:gd name="connsiteX8" fmla="*/ 3790993 w 9920535"/>
              <a:gd name="connsiteY8" fmla="*/ 713740 h 2717876"/>
              <a:gd name="connsiteX9" fmla="*/ 3813652 w 9920535"/>
              <a:gd name="connsiteY9" fmla="*/ 804374 h 2717876"/>
              <a:gd name="connsiteX10" fmla="*/ 3915614 w 9920535"/>
              <a:gd name="connsiteY10" fmla="*/ 827032 h 2717876"/>
              <a:gd name="connsiteX11" fmla="*/ 4040236 w 9920535"/>
              <a:gd name="connsiteY11" fmla="*/ 861020 h 2717876"/>
              <a:gd name="connsiteX12" fmla="*/ 4062894 w 9920535"/>
              <a:gd name="connsiteY12" fmla="*/ 883678 h 2717876"/>
              <a:gd name="connsiteX13" fmla="*/ 4266820 w 9920535"/>
              <a:gd name="connsiteY13" fmla="*/ 509814 h 2717876"/>
              <a:gd name="connsiteX14" fmla="*/ 4402770 w 9920535"/>
              <a:gd name="connsiteY14" fmla="*/ 555131 h 2717876"/>
              <a:gd name="connsiteX15" fmla="*/ 4436758 w 9920535"/>
              <a:gd name="connsiteY15" fmla="*/ 623106 h 2717876"/>
              <a:gd name="connsiteX16" fmla="*/ 4606696 w 9920535"/>
              <a:gd name="connsiteY16" fmla="*/ 985641 h 2717876"/>
              <a:gd name="connsiteX17" fmla="*/ 4765305 w 9920535"/>
              <a:gd name="connsiteY17" fmla="*/ 883678 h 2717876"/>
              <a:gd name="connsiteX18" fmla="*/ 4787963 w 9920535"/>
              <a:gd name="connsiteY18" fmla="*/ 759057 h 2717876"/>
              <a:gd name="connsiteX19" fmla="*/ 4810621 w 9920535"/>
              <a:gd name="connsiteY19" fmla="*/ 668423 h 2717876"/>
              <a:gd name="connsiteX20" fmla="*/ 4901255 w 9920535"/>
              <a:gd name="connsiteY20" fmla="*/ 702411 h 2717876"/>
              <a:gd name="connsiteX21" fmla="*/ 4946572 w 9920535"/>
              <a:gd name="connsiteY21" fmla="*/ 736398 h 2717876"/>
              <a:gd name="connsiteX22" fmla="*/ 5104628 w 9920535"/>
              <a:gd name="connsiteY22" fmla="*/ 1269839 h 2717876"/>
              <a:gd name="connsiteX23" fmla="*/ 5411069 w 9920535"/>
              <a:gd name="connsiteY23" fmla="*/ 1368690 h 2717876"/>
              <a:gd name="connsiteX24" fmla="*/ 5581007 w 9920535"/>
              <a:gd name="connsiteY24" fmla="*/ 1142106 h 2717876"/>
              <a:gd name="connsiteX25" fmla="*/ 5626324 w 9920535"/>
              <a:gd name="connsiteY25" fmla="*/ 1017485 h 2717876"/>
              <a:gd name="connsiteX26" fmla="*/ 5694299 w 9920535"/>
              <a:gd name="connsiteY26" fmla="*/ 1085460 h 2717876"/>
              <a:gd name="connsiteX27" fmla="*/ 5807591 w 9920535"/>
              <a:gd name="connsiteY27" fmla="*/ 1119448 h 2717876"/>
              <a:gd name="connsiteX28" fmla="*/ 5886896 w 9920535"/>
              <a:gd name="connsiteY28" fmla="*/ 960839 h 2717876"/>
              <a:gd name="connsiteX29" fmla="*/ 6034175 w 9920535"/>
              <a:gd name="connsiteY29" fmla="*/ 926851 h 2717876"/>
              <a:gd name="connsiteX30" fmla="*/ 6181455 w 9920535"/>
              <a:gd name="connsiteY30" fmla="*/ 677609 h 2717876"/>
              <a:gd name="connsiteX31" fmla="*/ 6328735 w 9920535"/>
              <a:gd name="connsiteY31" fmla="*/ 575646 h 2717876"/>
              <a:gd name="connsiteX32" fmla="*/ 6408039 w 9920535"/>
              <a:gd name="connsiteY32" fmla="*/ 485012 h 2717876"/>
              <a:gd name="connsiteX33" fmla="*/ 6543989 w 9920535"/>
              <a:gd name="connsiteY33" fmla="*/ 303745 h 2717876"/>
              <a:gd name="connsiteX34" fmla="*/ 6691269 w 9920535"/>
              <a:gd name="connsiteY34" fmla="*/ 247099 h 2717876"/>
              <a:gd name="connsiteX35" fmla="*/ 6895195 w 9920535"/>
              <a:gd name="connsiteY35" fmla="*/ 315074 h 2717876"/>
              <a:gd name="connsiteX36" fmla="*/ 6883866 w 9920535"/>
              <a:gd name="connsiteY36" fmla="*/ 496342 h 2717876"/>
              <a:gd name="connsiteX37" fmla="*/ 6883866 w 9920535"/>
              <a:gd name="connsiteY37" fmla="*/ 654950 h 2717876"/>
              <a:gd name="connsiteX38" fmla="*/ 6997158 w 9920535"/>
              <a:gd name="connsiteY38" fmla="*/ 620963 h 2717876"/>
              <a:gd name="connsiteX39" fmla="*/ 7031145 w 9920535"/>
              <a:gd name="connsiteY39" fmla="*/ 541658 h 2717876"/>
              <a:gd name="connsiteX40" fmla="*/ 7076462 w 9920535"/>
              <a:gd name="connsiteY40" fmla="*/ 632292 h 2717876"/>
              <a:gd name="connsiteX41" fmla="*/ 7325704 w 9920535"/>
              <a:gd name="connsiteY41" fmla="*/ 892864 h 2717876"/>
              <a:gd name="connsiteX42" fmla="*/ 7620264 w 9920535"/>
              <a:gd name="connsiteY42" fmla="*/ 915522 h 2717876"/>
              <a:gd name="connsiteX43" fmla="*/ 7914823 w 9920535"/>
              <a:gd name="connsiteY43" fmla="*/ 688938 h 2717876"/>
              <a:gd name="connsiteX44" fmla="*/ 7971469 w 9920535"/>
              <a:gd name="connsiteY44" fmla="*/ 575646 h 2717876"/>
              <a:gd name="connsiteX45" fmla="*/ 8266028 w 9920535"/>
              <a:gd name="connsiteY45" fmla="*/ 915522 h 2717876"/>
              <a:gd name="connsiteX46" fmla="*/ 8447295 w 9920535"/>
              <a:gd name="connsiteY46" fmla="*/ 779572 h 2717876"/>
              <a:gd name="connsiteX47" fmla="*/ 8447295 w 9920535"/>
              <a:gd name="connsiteY47" fmla="*/ 677609 h 2717876"/>
              <a:gd name="connsiteX48" fmla="*/ 8481283 w 9920535"/>
              <a:gd name="connsiteY48" fmla="*/ 620963 h 2717876"/>
              <a:gd name="connsiteX49" fmla="*/ 8537929 w 9920535"/>
              <a:gd name="connsiteY49" fmla="*/ 722926 h 2717876"/>
              <a:gd name="connsiteX50" fmla="*/ 8605904 w 9920535"/>
              <a:gd name="connsiteY50" fmla="*/ 575646 h 2717876"/>
              <a:gd name="connsiteX51" fmla="*/ 8639892 w 9920535"/>
              <a:gd name="connsiteY51" fmla="*/ 643621 h 2717876"/>
              <a:gd name="connsiteX52" fmla="*/ 8696538 w 9920535"/>
              <a:gd name="connsiteY52" fmla="*/ 519000 h 2717876"/>
              <a:gd name="connsiteX53" fmla="*/ 8741855 w 9920535"/>
              <a:gd name="connsiteY53" fmla="*/ 473683 h 2717876"/>
              <a:gd name="connsiteX54" fmla="*/ 8787171 w 9920535"/>
              <a:gd name="connsiteY54" fmla="*/ 462354 h 2717876"/>
              <a:gd name="connsiteX55" fmla="*/ 8855147 w 9920535"/>
              <a:gd name="connsiteY55" fmla="*/ 530329 h 2717876"/>
              <a:gd name="connsiteX56" fmla="*/ 8957109 w 9920535"/>
              <a:gd name="connsiteY56" fmla="*/ 643621 h 2717876"/>
              <a:gd name="connsiteX57" fmla="*/ 9093060 w 9920535"/>
              <a:gd name="connsiteY57" fmla="*/ 734255 h 2717876"/>
              <a:gd name="connsiteX58" fmla="*/ 9274327 w 9920535"/>
              <a:gd name="connsiteY58" fmla="*/ 734255 h 2717876"/>
              <a:gd name="connsiteX59" fmla="*/ 9455594 w 9920535"/>
              <a:gd name="connsiteY59" fmla="*/ 745584 h 2717876"/>
              <a:gd name="connsiteX60" fmla="*/ 9557557 w 9920535"/>
              <a:gd name="connsiteY60" fmla="*/ 722926 h 2717876"/>
              <a:gd name="connsiteX61" fmla="*/ 9614203 w 9920535"/>
              <a:gd name="connsiteY61" fmla="*/ 507671 h 2717876"/>
              <a:gd name="connsiteX62" fmla="*/ 9727495 w 9920535"/>
              <a:gd name="connsiteY62" fmla="*/ 439696 h 2717876"/>
              <a:gd name="connsiteX63" fmla="*/ 9852116 w 9920535"/>
              <a:gd name="connsiteY63" fmla="*/ 349062 h 2717876"/>
              <a:gd name="connsiteX64" fmla="*/ 9920535 w 9920535"/>
              <a:gd name="connsiteY64" fmla="*/ 390113 h 2717876"/>
              <a:gd name="connsiteX65" fmla="*/ 9920535 w 9920535"/>
              <a:gd name="connsiteY65" fmla="*/ 1556263 h 2717876"/>
              <a:gd name="connsiteX66" fmla="*/ 9920534 w 9920535"/>
              <a:gd name="connsiteY66" fmla="*/ 1556263 h 2717876"/>
              <a:gd name="connsiteX67" fmla="*/ 9920534 w 9920535"/>
              <a:gd name="connsiteY67" fmla="*/ 2717876 h 2717876"/>
              <a:gd name="connsiteX68" fmla="*/ 14534 w 9920535"/>
              <a:gd name="connsiteY68" fmla="*/ 2717876 h 2717876"/>
              <a:gd name="connsiteX69" fmla="*/ 14534 w 9920535"/>
              <a:gd name="connsiteY69" fmla="*/ 1556263 h 2717876"/>
              <a:gd name="connsiteX70" fmla="*/ 0 w 9920535"/>
              <a:gd name="connsiteY70" fmla="*/ 1556263 h 2717876"/>
              <a:gd name="connsiteX71" fmla="*/ 0 w 9920535"/>
              <a:gd name="connsiteY71" fmla="*/ 623583 h 2717876"/>
              <a:gd name="connsiteX72" fmla="*/ 97673 w 9920535"/>
              <a:gd name="connsiteY72" fmla="*/ 634436 h 2717876"/>
              <a:gd name="connsiteX73" fmla="*/ 165648 w 9920535"/>
              <a:gd name="connsiteY73" fmla="*/ 747728 h 2717876"/>
              <a:gd name="connsiteX74" fmla="*/ 222294 w 9920535"/>
              <a:gd name="connsiteY74" fmla="*/ 804374 h 2717876"/>
              <a:gd name="connsiteX75" fmla="*/ 290269 w 9920535"/>
              <a:gd name="connsiteY75" fmla="*/ 1155579 h 2717876"/>
              <a:gd name="connsiteX76" fmla="*/ 346915 w 9920535"/>
              <a:gd name="connsiteY76" fmla="*/ 1132921 h 2717876"/>
              <a:gd name="connsiteX77" fmla="*/ 426220 w 9920535"/>
              <a:gd name="connsiteY77" fmla="*/ 1257542 h 2717876"/>
              <a:gd name="connsiteX78" fmla="*/ 562170 w 9920535"/>
              <a:gd name="connsiteY78" fmla="*/ 1234883 h 2717876"/>
              <a:gd name="connsiteX79" fmla="*/ 664133 w 9920535"/>
              <a:gd name="connsiteY79" fmla="*/ 475827 h 2717876"/>
              <a:gd name="connsiteX80" fmla="*/ 720779 w 9920535"/>
              <a:gd name="connsiteY80" fmla="*/ 487156 h 2717876"/>
              <a:gd name="connsiteX81" fmla="*/ 766096 w 9920535"/>
              <a:gd name="connsiteY81" fmla="*/ 396522 h 2717876"/>
              <a:gd name="connsiteX82" fmla="*/ 856730 w 9920535"/>
              <a:gd name="connsiteY82" fmla="*/ 487156 h 2717876"/>
              <a:gd name="connsiteX83" fmla="*/ 1015338 w 9920535"/>
              <a:gd name="connsiteY83" fmla="*/ 226584 h 2717876"/>
              <a:gd name="connsiteX84" fmla="*/ 1060655 w 9920535"/>
              <a:gd name="connsiteY84" fmla="*/ 328547 h 2717876"/>
              <a:gd name="connsiteX85" fmla="*/ 1139960 w 9920535"/>
              <a:gd name="connsiteY85" fmla="*/ 328547 h 2717876"/>
              <a:gd name="connsiteX86" fmla="*/ 1287239 w 9920535"/>
              <a:gd name="connsiteY86" fmla="*/ 1110262 h 2717876"/>
              <a:gd name="connsiteX87" fmla="*/ 1581798 w 9920535"/>
              <a:gd name="connsiteY87" fmla="*/ 815703 h 2717876"/>
              <a:gd name="connsiteX88" fmla="*/ 1672432 w 9920535"/>
              <a:gd name="connsiteY88" fmla="*/ 623106 h 2717876"/>
              <a:gd name="connsiteX89" fmla="*/ 1740407 w 9920535"/>
              <a:gd name="connsiteY89" fmla="*/ 759057 h 2717876"/>
              <a:gd name="connsiteX90" fmla="*/ 2250222 w 9920535"/>
              <a:gd name="connsiteY90" fmla="*/ 1336846 h 2717876"/>
              <a:gd name="connsiteX91" fmla="*/ 2397501 w 9920535"/>
              <a:gd name="connsiteY91" fmla="*/ 985641 h 2717876"/>
              <a:gd name="connsiteX92" fmla="*/ 2408830 w 9920535"/>
              <a:gd name="connsiteY92" fmla="*/ 645765 h 2717876"/>
              <a:gd name="connsiteX93" fmla="*/ 2476806 w 9920535"/>
              <a:gd name="connsiteY93" fmla="*/ 543802 h 2717876"/>
              <a:gd name="connsiteX94" fmla="*/ 2476806 w 9920535"/>
              <a:gd name="connsiteY94" fmla="*/ 464498 h 2717876"/>
              <a:gd name="connsiteX95" fmla="*/ 2590098 w 9920535"/>
              <a:gd name="connsiteY95" fmla="*/ 521144 h 2717876"/>
              <a:gd name="connsiteX96" fmla="*/ 2771365 w 9920535"/>
              <a:gd name="connsiteY96" fmla="*/ 407852 h 2717876"/>
              <a:gd name="connsiteX97" fmla="*/ 2760036 w 9920535"/>
              <a:gd name="connsiteY97" fmla="*/ 351206 h 2717876"/>
              <a:gd name="connsiteX98" fmla="*/ 2850669 w 9920535"/>
              <a:gd name="connsiteY98" fmla="*/ 192597 h 2717876"/>
              <a:gd name="connsiteX99" fmla="*/ 2873328 w 9920535"/>
              <a:gd name="connsiteY99" fmla="*/ 11329 h 2717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9920535" h="2717876">
                <a:moveTo>
                  <a:pt x="3009278" y="0"/>
                </a:moveTo>
                <a:lnTo>
                  <a:pt x="3043266" y="67975"/>
                </a:lnTo>
                <a:lnTo>
                  <a:pt x="3167887" y="22659"/>
                </a:lnTo>
                <a:lnTo>
                  <a:pt x="3303837" y="124621"/>
                </a:lnTo>
                <a:lnTo>
                  <a:pt x="3383142" y="135951"/>
                </a:lnTo>
                <a:lnTo>
                  <a:pt x="3507763" y="271901"/>
                </a:lnTo>
                <a:lnTo>
                  <a:pt x="3666372" y="385193"/>
                </a:lnTo>
                <a:lnTo>
                  <a:pt x="3666372" y="600448"/>
                </a:lnTo>
                <a:lnTo>
                  <a:pt x="3790993" y="713740"/>
                </a:lnTo>
                <a:lnTo>
                  <a:pt x="3813652" y="804374"/>
                </a:lnTo>
                <a:lnTo>
                  <a:pt x="3915614" y="827032"/>
                </a:lnTo>
                <a:lnTo>
                  <a:pt x="4040236" y="861020"/>
                </a:lnTo>
                <a:lnTo>
                  <a:pt x="4062894" y="883678"/>
                </a:lnTo>
                <a:lnTo>
                  <a:pt x="4266820" y="509814"/>
                </a:lnTo>
                <a:lnTo>
                  <a:pt x="4402770" y="555131"/>
                </a:lnTo>
                <a:lnTo>
                  <a:pt x="4436758" y="623106"/>
                </a:lnTo>
                <a:lnTo>
                  <a:pt x="4606696" y="985641"/>
                </a:lnTo>
                <a:lnTo>
                  <a:pt x="4765305" y="883678"/>
                </a:lnTo>
                <a:lnTo>
                  <a:pt x="4787963" y="759057"/>
                </a:lnTo>
                <a:lnTo>
                  <a:pt x="4810621" y="668423"/>
                </a:lnTo>
                <a:lnTo>
                  <a:pt x="4901255" y="702411"/>
                </a:lnTo>
                <a:lnTo>
                  <a:pt x="4946572" y="736398"/>
                </a:lnTo>
                <a:lnTo>
                  <a:pt x="5104628" y="1269839"/>
                </a:lnTo>
                <a:lnTo>
                  <a:pt x="5411069" y="1368690"/>
                </a:lnTo>
                <a:lnTo>
                  <a:pt x="5581007" y="1142106"/>
                </a:lnTo>
                <a:lnTo>
                  <a:pt x="5626324" y="1017485"/>
                </a:lnTo>
                <a:lnTo>
                  <a:pt x="5694299" y="1085460"/>
                </a:lnTo>
                <a:lnTo>
                  <a:pt x="5807591" y="1119448"/>
                </a:lnTo>
                <a:lnTo>
                  <a:pt x="5886896" y="960839"/>
                </a:lnTo>
                <a:lnTo>
                  <a:pt x="6034175" y="926851"/>
                </a:lnTo>
                <a:lnTo>
                  <a:pt x="6181455" y="677609"/>
                </a:lnTo>
                <a:lnTo>
                  <a:pt x="6328735" y="575646"/>
                </a:lnTo>
                <a:lnTo>
                  <a:pt x="6408039" y="485012"/>
                </a:lnTo>
                <a:lnTo>
                  <a:pt x="6543989" y="303745"/>
                </a:lnTo>
                <a:lnTo>
                  <a:pt x="6691269" y="247099"/>
                </a:lnTo>
                <a:lnTo>
                  <a:pt x="6895195" y="315074"/>
                </a:lnTo>
                <a:lnTo>
                  <a:pt x="6883866" y="496342"/>
                </a:lnTo>
                <a:lnTo>
                  <a:pt x="6883866" y="654950"/>
                </a:lnTo>
                <a:lnTo>
                  <a:pt x="6997158" y="620963"/>
                </a:lnTo>
                <a:lnTo>
                  <a:pt x="7031145" y="541658"/>
                </a:lnTo>
                <a:lnTo>
                  <a:pt x="7076462" y="632292"/>
                </a:lnTo>
                <a:lnTo>
                  <a:pt x="7325704" y="892864"/>
                </a:lnTo>
                <a:lnTo>
                  <a:pt x="7620264" y="915522"/>
                </a:lnTo>
                <a:lnTo>
                  <a:pt x="7914823" y="688938"/>
                </a:lnTo>
                <a:lnTo>
                  <a:pt x="7971469" y="575646"/>
                </a:lnTo>
                <a:lnTo>
                  <a:pt x="8266028" y="915522"/>
                </a:lnTo>
                <a:lnTo>
                  <a:pt x="8447295" y="779572"/>
                </a:lnTo>
                <a:lnTo>
                  <a:pt x="8447295" y="677609"/>
                </a:lnTo>
                <a:lnTo>
                  <a:pt x="8481283" y="620963"/>
                </a:lnTo>
                <a:lnTo>
                  <a:pt x="8537929" y="722926"/>
                </a:lnTo>
                <a:lnTo>
                  <a:pt x="8605904" y="575646"/>
                </a:lnTo>
                <a:lnTo>
                  <a:pt x="8639892" y="643621"/>
                </a:lnTo>
                <a:lnTo>
                  <a:pt x="8696538" y="519000"/>
                </a:lnTo>
                <a:lnTo>
                  <a:pt x="8741855" y="473683"/>
                </a:lnTo>
                <a:lnTo>
                  <a:pt x="8787171" y="462354"/>
                </a:lnTo>
                <a:lnTo>
                  <a:pt x="8855147" y="530329"/>
                </a:lnTo>
                <a:lnTo>
                  <a:pt x="8957109" y="643621"/>
                </a:lnTo>
                <a:lnTo>
                  <a:pt x="9093060" y="734255"/>
                </a:lnTo>
                <a:lnTo>
                  <a:pt x="9274327" y="734255"/>
                </a:lnTo>
                <a:lnTo>
                  <a:pt x="9455594" y="745584"/>
                </a:lnTo>
                <a:lnTo>
                  <a:pt x="9557557" y="722926"/>
                </a:lnTo>
                <a:lnTo>
                  <a:pt x="9614203" y="507671"/>
                </a:lnTo>
                <a:lnTo>
                  <a:pt x="9727495" y="439696"/>
                </a:lnTo>
                <a:lnTo>
                  <a:pt x="9852116" y="349062"/>
                </a:lnTo>
                <a:lnTo>
                  <a:pt x="9920535" y="390113"/>
                </a:lnTo>
                <a:lnTo>
                  <a:pt x="9920535" y="1556263"/>
                </a:lnTo>
                <a:lnTo>
                  <a:pt x="9920534" y="1556263"/>
                </a:lnTo>
                <a:lnTo>
                  <a:pt x="9920534" y="2717876"/>
                </a:lnTo>
                <a:lnTo>
                  <a:pt x="14534" y="2717876"/>
                </a:lnTo>
                <a:lnTo>
                  <a:pt x="14534" y="1556263"/>
                </a:lnTo>
                <a:lnTo>
                  <a:pt x="0" y="1556263"/>
                </a:lnTo>
                <a:lnTo>
                  <a:pt x="0" y="623583"/>
                </a:lnTo>
                <a:lnTo>
                  <a:pt x="97673" y="634436"/>
                </a:lnTo>
                <a:lnTo>
                  <a:pt x="165648" y="747728"/>
                </a:lnTo>
                <a:lnTo>
                  <a:pt x="222294" y="804374"/>
                </a:lnTo>
                <a:lnTo>
                  <a:pt x="290269" y="1155579"/>
                </a:lnTo>
                <a:lnTo>
                  <a:pt x="346915" y="1132921"/>
                </a:lnTo>
                <a:lnTo>
                  <a:pt x="426220" y="1257542"/>
                </a:lnTo>
                <a:lnTo>
                  <a:pt x="562170" y="1234883"/>
                </a:lnTo>
                <a:lnTo>
                  <a:pt x="664133" y="475827"/>
                </a:lnTo>
                <a:lnTo>
                  <a:pt x="720779" y="487156"/>
                </a:lnTo>
                <a:lnTo>
                  <a:pt x="766096" y="396522"/>
                </a:lnTo>
                <a:lnTo>
                  <a:pt x="856730" y="487156"/>
                </a:lnTo>
                <a:lnTo>
                  <a:pt x="1015338" y="226584"/>
                </a:lnTo>
                <a:lnTo>
                  <a:pt x="1060655" y="328547"/>
                </a:lnTo>
                <a:lnTo>
                  <a:pt x="1139960" y="328547"/>
                </a:lnTo>
                <a:lnTo>
                  <a:pt x="1287239" y="1110262"/>
                </a:lnTo>
                <a:lnTo>
                  <a:pt x="1581798" y="815703"/>
                </a:lnTo>
                <a:lnTo>
                  <a:pt x="1672432" y="623106"/>
                </a:lnTo>
                <a:lnTo>
                  <a:pt x="1740407" y="759057"/>
                </a:lnTo>
                <a:lnTo>
                  <a:pt x="2250222" y="1336846"/>
                </a:lnTo>
                <a:lnTo>
                  <a:pt x="2397501" y="985641"/>
                </a:lnTo>
                <a:lnTo>
                  <a:pt x="2408830" y="645765"/>
                </a:lnTo>
                <a:lnTo>
                  <a:pt x="2476806" y="543802"/>
                </a:lnTo>
                <a:lnTo>
                  <a:pt x="2476806" y="464498"/>
                </a:lnTo>
                <a:lnTo>
                  <a:pt x="2590098" y="521144"/>
                </a:lnTo>
                <a:lnTo>
                  <a:pt x="2771365" y="407852"/>
                </a:lnTo>
                <a:lnTo>
                  <a:pt x="2760036" y="351206"/>
                </a:lnTo>
                <a:lnTo>
                  <a:pt x="2850669" y="192597"/>
                </a:lnTo>
                <a:lnTo>
                  <a:pt x="2873328" y="11329"/>
                </a:lnTo>
                <a:close/>
              </a:path>
            </a:pathLst>
          </a:custGeom>
          <a:gradFill>
            <a:gsLst>
              <a:gs pos="0">
                <a:srgbClr val="262E49"/>
              </a:gs>
              <a:gs pos="40000">
                <a:srgbClr val="393951"/>
              </a:gs>
              <a:gs pos="18600">
                <a:srgbClr val="2F334D"/>
              </a:gs>
              <a:gs pos="85106">
                <a:srgbClr val="484357"/>
              </a:gs>
              <a:gs pos="66000">
                <a:srgbClr val="48435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7709591" y="2578422"/>
            <a:ext cx="45719" cy="4279578"/>
          </a:xfrm>
          <a:prstGeom prst="rect">
            <a:avLst/>
          </a:prstGeom>
          <a:solidFill>
            <a:srgbClr val="D2A19F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/>
          <p:cNvSpPr/>
          <p:nvPr/>
        </p:nvSpPr>
        <p:spPr>
          <a:xfrm>
            <a:off x="7585849" y="2995763"/>
            <a:ext cx="308938" cy="321308"/>
          </a:xfrm>
          <a:prstGeom prst="rect">
            <a:avLst/>
          </a:prstGeom>
          <a:solidFill>
            <a:srgbClr val="E2C2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모서리가 둥근 직사각형 92"/>
          <p:cNvSpPr/>
          <p:nvPr/>
        </p:nvSpPr>
        <p:spPr>
          <a:xfrm>
            <a:off x="7547431" y="3259921"/>
            <a:ext cx="389466" cy="211666"/>
          </a:xfrm>
          <a:prstGeom prst="roundRect">
            <a:avLst/>
          </a:prstGeom>
          <a:solidFill>
            <a:srgbClr val="602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모서리가 둥근 직사각형 96"/>
          <p:cNvSpPr/>
          <p:nvPr/>
        </p:nvSpPr>
        <p:spPr>
          <a:xfrm rot="5400000">
            <a:off x="7547431" y="3164268"/>
            <a:ext cx="389466" cy="63512"/>
          </a:xfrm>
          <a:prstGeom prst="roundRect">
            <a:avLst/>
          </a:prstGeom>
          <a:solidFill>
            <a:srgbClr val="602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모서리가 둥근 직사각형 97"/>
          <p:cNvSpPr/>
          <p:nvPr/>
        </p:nvSpPr>
        <p:spPr>
          <a:xfrm rot="5400000">
            <a:off x="7700054" y="3164268"/>
            <a:ext cx="389466" cy="63512"/>
          </a:xfrm>
          <a:prstGeom prst="roundRect">
            <a:avLst/>
          </a:prstGeom>
          <a:solidFill>
            <a:srgbClr val="602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모서리가 둥근 직사각형 98"/>
          <p:cNvSpPr/>
          <p:nvPr/>
        </p:nvSpPr>
        <p:spPr>
          <a:xfrm rot="5400000">
            <a:off x="7391116" y="3164268"/>
            <a:ext cx="389466" cy="63512"/>
          </a:xfrm>
          <a:prstGeom prst="roundRect">
            <a:avLst/>
          </a:prstGeom>
          <a:solidFill>
            <a:srgbClr val="602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" name="그룹 99"/>
          <p:cNvGrpSpPr/>
          <p:nvPr/>
        </p:nvGrpSpPr>
        <p:grpSpPr>
          <a:xfrm>
            <a:off x="7547431" y="2691478"/>
            <a:ext cx="389466" cy="381766"/>
            <a:chOff x="6316133" y="3692391"/>
            <a:chExt cx="389466" cy="381766"/>
          </a:xfrm>
        </p:grpSpPr>
        <p:sp>
          <p:nvSpPr>
            <p:cNvPr id="91" name="현 90"/>
            <p:cNvSpPr/>
            <p:nvPr/>
          </p:nvSpPr>
          <p:spPr>
            <a:xfrm rot="8100000">
              <a:off x="6319983" y="3692391"/>
              <a:ext cx="381766" cy="381766"/>
            </a:xfrm>
            <a:prstGeom prst="chord">
              <a:avLst>
                <a:gd name="adj1" fmla="val 2700000"/>
                <a:gd name="adj2" fmla="val 13476995"/>
              </a:avLst>
            </a:prstGeom>
            <a:solidFill>
              <a:srgbClr val="602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6" name="그룹 95"/>
            <p:cNvGrpSpPr/>
            <p:nvPr/>
          </p:nvGrpSpPr>
          <p:grpSpPr>
            <a:xfrm>
              <a:off x="6316133" y="3867152"/>
              <a:ext cx="389466" cy="152384"/>
              <a:chOff x="6316133" y="3867152"/>
              <a:chExt cx="389466" cy="152384"/>
            </a:xfrm>
          </p:grpSpPr>
          <p:sp>
            <p:nvSpPr>
              <p:cNvPr id="94" name="모서리가 둥근 직사각형 93"/>
              <p:cNvSpPr/>
              <p:nvPr/>
            </p:nvSpPr>
            <p:spPr>
              <a:xfrm>
                <a:off x="6316133" y="3911588"/>
                <a:ext cx="389466" cy="63512"/>
              </a:xfrm>
              <a:prstGeom prst="roundRect">
                <a:avLst/>
              </a:prstGeom>
              <a:solidFill>
                <a:srgbClr val="602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모서리가 둥근 직사각형 91"/>
              <p:cNvSpPr/>
              <p:nvPr/>
            </p:nvSpPr>
            <p:spPr>
              <a:xfrm>
                <a:off x="6316133" y="3867152"/>
                <a:ext cx="389466" cy="45719"/>
              </a:xfrm>
              <a:prstGeom prst="roundRect">
                <a:avLst/>
              </a:prstGeom>
              <a:solidFill>
                <a:srgbClr val="D2A1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모서리가 둥근 직사각형 94"/>
              <p:cNvSpPr/>
              <p:nvPr/>
            </p:nvSpPr>
            <p:spPr>
              <a:xfrm>
                <a:off x="6316133" y="3973817"/>
                <a:ext cx="389466" cy="45719"/>
              </a:xfrm>
              <a:prstGeom prst="roundRect">
                <a:avLst/>
              </a:prstGeom>
              <a:solidFill>
                <a:srgbClr val="D2A1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5" name="자유형 84"/>
          <p:cNvSpPr/>
          <p:nvPr/>
        </p:nvSpPr>
        <p:spPr>
          <a:xfrm>
            <a:off x="7504695" y="2616200"/>
            <a:ext cx="476250" cy="406400"/>
          </a:xfrm>
          <a:custGeom>
            <a:avLst/>
            <a:gdLst>
              <a:gd name="connsiteX0" fmla="*/ 19050 w 476250"/>
              <a:gd name="connsiteY0" fmla="*/ 19050 h 406400"/>
              <a:gd name="connsiteX1" fmla="*/ 450850 w 476250"/>
              <a:gd name="connsiteY1" fmla="*/ 0 h 406400"/>
              <a:gd name="connsiteX2" fmla="*/ 476250 w 476250"/>
              <a:gd name="connsiteY2" fmla="*/ 406400 h 406400"/>
              <a:gd name="connsiteX3" fmla="*/ 0 w 476250"/>
              <a:gd name="connsiteY3" fmla="*/ 406400 h 406400"/>
              <a:gd name="connsiteX4" fmla="*/ 19050 w 476250"/>
              <a:gd name="connsiteY4" fmla="*/ 1905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0" h="406400">
                <a:moveTo>
                  <a:pt x="19050" y="19050"/>
                </a:moveTo>
                <a:lnTo>
                  <a:pt x="450850" y="0"/>
                </a:lnTo>
                <a:lnTo>
                  <a:pt x="476250" y="406400"/>
                </a:lnTo>
                <a:lnTo>
                  <a:pt x="0" y="406400"/>
                </a:lnTo>
                <a:lnTo>
                  <a:pt x="19050" y="19050"/>
                </a:lnTo>
                <a:close/>
              </a:path>
            </a:pathLst>
          </a:custGeom>
          <a:solidFill>
            <a:srgbClr val="5626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 flipH="1">
            <a:off x="7360415" y="2610999"/>
            <a:ext cx="140681" cy="4247001"/>
          </a:xfrm>
          <a:prstGeom prst="line">
            <a:avLst/>
          </a:prstGeom>
          <a:ln w="47625">
            <a:solidFill>
              <a:srgbClr val="B97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956413" y="2610999"/>
            <a:ext cx="148167" cy="4247001"/>
          </a:xfrm>
          <a:prstGeom prst="line">
            <a:avLst/>
          </a:prstGeom>
          <a:ln w="47625">
            <a:solidFill>
              <a:srgbClr val="B97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/>
          <p:cNvGrpSpPr/>
          <p:nvPr/>
        </p:nvGrpSpPr>
        <p:grpSpPr>
          <a:xfrm>
            <a:off x="7500478" y="2610999"/>
            <a:ext cx="455935" cy="419602"/>
            <a:chOff x="8096013" y="2384981"/>
            <a:chExt cx="455935" cy="419602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8119533" y="2417233"/>
              <a:ext cx="432415" cy="387350"/>
            </a:xfrm>
            <a:prstGeom prst="line">
              <a:avLst/>
            </a:prstGeom>
            <a:ln w="28575">
              <a:solidFill>
                <a:srgbClr val="B970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flipV="1">
              <a:off x="8096013" y="2384981"/>
              <a:ext cx="442313" cy="419602"/>
            </a:xfrm>
            <a:prstGeom prst="line">
              <a:avLst/>
            </a:prstGeom>
            <a:ln w="28575">
              <a:solidFill>
                <a:srgbClr val="B970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직선 연결선 30"/>
          <p:cNvCxnSpPr>
            <a:stCxn id="85" idx="3"/>
          </p:cNvCxnSpPr>
          <p:nvPr/>
        </p:nvCxnSpPr>
        <p:spPr>
          <a:xfrm>
            <a:off x="7504695" y="3022600"/>
            <a:ext cx="506137" cy="612828"/>
          </a:xfrm>
          <a:prstGeom prst="line">
            <a:avLst/>
          </a:prstGeom>
          <a:ln w="28575">
            <a:solidFill>
              <a:srgbClr val="B97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endCxn id="85" idx="2"/>
          </p:cNvCxnSpPr>
          <p:nvPr/>
        </p:nvCxnSpPr>
        <p:spPr>
          <a:xfrm flipV="1">
            <a:off x="7486856" y="3022600"/>
            <a:ext cx="494089" cy="612828"/>
          </a:xfrm>
          <a:prstGeom prst="line">
            <a:avLst/>
          </a:prstGeom>
          <a:ln w="28575">
            <a:solidFill>
              <a:srgbClr val="B97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468201" y="3631196"/>
            <a:ext cx="554027" cy="993255"/>
          </a:xfrm>
          <a:prstGeom prst="line">
            <a:avLst/>
          </a:prstGeom>
          <a:ln w="28575">
            <a:solidFill>
              <a:srgbClr val="B97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V="1">
            <a:off x="7436998" y="3635428"/>
            <a:ext cx="533037" cy="1035590"/>
          </a:xfrm>
          <a:prstGeom prst="line">
            <a:avLst/>
          </a:prstGeom>
          <a:ln w="28575">
            <a:solidFill>
              <a:srgbClr val="B97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436998" y="4662553"/>
            <a:ext cx="637334" cy="1032894"/>
          </a:xfrm>
          <a:prstGeom prst="line">
            <a:avLst/>
          </a:prstGeom>
          <a:ln w="28575">
            <a:solidFill>
              <a:srgbClr val="B97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 flipV="1">
            <a:off x="7406750" y="4658321"/>
            <a:ext cx="601856" cy="1037126"/>
          </a:xfrm>
          <a:prstGeom prst="line">
            <a:avLst/>
          </a:prstGeom>
          <a:ln w="28575">
            <a:solidFill>
              <a:srgbClr val="B97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7406750" y="5708144"/>
            <a:ext cx="697830" cy="1110675"/>
          </a:xfrm>
          <a:prstGeom prst="line">
            <a:avLst/>
          </a:prstGeom>
          <a:ln w="28575">
            <a:solidFill>
              <a:srgbClr val="B97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 flipV="1">
            <a:off x="7352928" y="5691215"/>
            <a:ext cx="677568" cy="1166785"/>
          </a:xfrm>
          <a:prstGeom prst="line">
            <a:avLst/>
          </a:prstGeom>
          <a:ln w="28575">
            <a:solidFill>
              <a:srgbClr val="B97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그룹 60"/>
          <p:cNvGrpSpPr/>
          <p:nvPr/>
        </p:nvGrpSpPr>
        <p:grpSpPr>
          <a:xfrm>
            <a:off x="7174808" y="1437891"/>
            <a:ext cx="1077644" cy="1198739"/>
            <a:chOff x="7904431" y="1218494"/>
            <a:chExt cx="1077644" cy="1198739"/>
          </a:xfrm>
        </p:grpSpPr>
        <p:sp>
          <p:nvSpPr>
            <p:cNvPr id="3" name="이등변 삼각형 2"/>
            <p:cNvSpPr/>
            <p:nvPr/>
          </p:nvSpPr>
          <p:spPr>
            <a:xfrm>
              <a:off x="7911404" y="1470581"/>
              <a:ext cx="1060704" cy="914400"/>
            </a:xfrm>
            <a:custGeom>
              <a:avLst/>
              <a:gdLst>
                <a:gd name="connsiteX0" fmla="*/ 0 w 1060704"/>
                <a:gd name="connsiteY0" fmla="*/ 914400 h 914400"/>
                <a:gd name="connsiteX1" fmla="*/ 530352 w 1060704"/>
                <a:gd name="connsiteY1" fmla="*/ 0 h 914400"/>
                <a:gd name="connsiteX2" fmla="*/ 1060704 w 1060704"/>
                <a:gd name="connsiteY2" fmla="*/ 914400 h 914400"/>
                <a:gd name="connsiteX3" fmla="*/ 0 w 1060704"/>
                <a:gd name="connsiteY3" fmla="*/ 914400 h 914400"/>
                <a:gd name="connsiteX0" fmla="*/ 0 w 1060704"/>
                <a:gd name="connsiteY0" fmla="*/ 914400 h 914400"/>
                <a:gd name="connsiteX1" fmla="*/ 530352 w 1060704"/>
                <a:gd name="connsiteY1" fmla="*/ 0 h 914400"/>
                <a:gd name="connsiteX2" fmla="*/ 1060704 w 1060704"/>
                <a:gd name="connsiteY2" fmla="*/ 914400 h 914400"/>
                <a:gd name="connsiteX3" fmla="*/ 0 w 1060704"/>
                <a:gd name="connsiteY3" fmla="*/ 914400 h 914400"/>
                <a:gd name="connsiteX0" fmla="*/ 0 w 1060704"/>
                <a:gd name="connsiteY0" fmla="*/ 914400 h 914400"/>
                <a:gd name="connsiteX1" fmla="*/ 530352 w 1060704"/>
                <a:gd name="connsiteY1" fmla="*/ 0 h 914400"/>
                <a:gd name="connsiteX2" fmla="*/ 1060704 w 1060704"/>
                <a:gd name="connsiteY2" fmla="*/ 914400 h 914400"/>
                <a:gd name="connsiteX3" fmla="*/ 0 w 1060704"/>
                <a:gd name="connsiteY3" fmla="*/ 914400 h 914400"/>
                <a:gd name="connsiteX0" fmla="*/ 0 w 1060704"/>
                <a:gd name="connsiteY0" fmla="*/ 914400 h 914400"/>
                <a:gd name="connsiteX1" fmla="*/ 530352 w 1060704"/>
                <a:gd name="connsiteY1" fmla="*/ 0 h 914400"/>
                <a:gd name="connsiteX2" fmla="*/ 1060704 w 1060704"/>
                <a:gd name="connsiteY2" fmla="*/ 914400 h 914400"/>
                <a:gd name="connsiteX3" fmla="*/ 0 w 1060704"/>
                <a:gd name="connsiteY3" fmla="*/ 914400 h 914400"/>
                <a:gd name="connsiteX0" fmla="*/ 0 w 1060704"/>
                <a:gd name="connsiteY0" fmla="*/ 914400 h 914400"/>
                <a:gd name="connsiteX1" fmla="*/ 530352 w 1060704"/>
                <a:gd name="connsiteY1" fmla="*/ 0 h 914400"/>
                <a:gd name="connsiteX2" fmla="*/ 1060704 w 1060704"/>
                <a:gd name="connsiteY2" fmla="*/ 914400 h 914400"/>
                <a:gd name="connsiteX3" fmla="*/ 0 w 1060704"/>
                <a:gd name="connsiteY3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0704" h="914400">
                  <a:moveTo>
                    <a:pt x="0" y="914400"/>
                  </a:moveTo>
                  <a:cubicBezTo>
                    <a:pt x="280479" y="779283"/>
                    <a:pt x="419556" y="663018"/>
                    <a:pt x="530352" y="0"/>
                  </a:cubicBezTo>
                  <a:cubicBezTo>
                    <a:pt x="660002" y="644165"/>
                    <a:pt x="751945" y="666160"/>
                    <a:pt x="1060704" y="914400"/>
                  </a:cubicBezTo>
                  <a:lnTo>
                    <a:pt x="0" y="914400"/>
                  </a:lnTo>
                  <a:close/>
                </a:path>
              </a:pathLst>
            </a:custGeom>
            <a:gradFill>
              <a:gsLst>
                <a:gs pos="35100">
                  <a:srgbClr val="B16E7C"/>
                </a:gs>
                <a:gs pos="100000">
                  <a:srgbClr val="CD7A7D"/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자유형 6"/>
            <p:cNvSpPr/>
            <p:nvPr/>
          </p:nvSpPr>
          <p:spPr>
            <a:xfrm>
              <a:off x="8451915" y="1231194"/>
              <a:ext cx="233680" cy="132080"/>
            </a:xfrm>
            <a:custGeom>
              <a:avLst/>
              <a:gdLst>
                <a:gd name="connsiteX0" fmla="*/ 0 w 233680"/>
                <a:gd name="connsiteY0" fmla="*/ 0 h 132080"/>
                <a:gd name="connsiteX1" fmla="*/ 233680 w 233680"/>
                <a:gd name="connsiteY1" fmla="*/ 0 h 132080"/>
                <a:gd name="connsiteX2" fmla="*/ 157480 w 233680"/>
                <a:gd name="connsiteY2" fmla="*/ 132080 h 132080"/>
                <a:gd name="connsiteX3" fmla="*/ 5080 w 233680"/>
                <a:gd name="connsiteY3" fmla="*/ 132080 h 132080"/>
                <a:gd name="connsiteX4" fmla="*/ 0 w 233680"/>
                <a:gd name="connsiteY4" fmla="*/ 0 h 13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80" h="132080">
                  <a:moveTo>
                    <a:pt x="0" y="0"/>
                  </a:moveTo>
                  <a:lnTo>
                    <a:pt x="233680" y="0"/>
                  </a:lnTo>
                  <a:lnTo>
                    <a:pt x="157480" y="132080"/>
                  </a:lnTo>
                  <a:lnTo>
                    <a:pt x="5080" y="132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70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/>
            <p:cNvCxnSpPr/>
            <p:nvPr/>
          </p:nvCxnSpPr>
          <p:spPr>
            <a:xfrm flipH="1">
              <a:off x="8441755" y="1218494"/>
              <a:ext cx="20320" cy="289560"/>
            </a:xfrm>
            <a:prstGeom prst="line">
              <a:avLst/>
            </a:prstGeom>
            <a:ln w="15875">
              <a:solidFill>
                <a:srgbClr val="B16E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모서리가 둥근 직사각형 59"/>
            <p:cNvSpPr/>
            <p:nvPr/>
          </p:nvSpPr>
          <p:spPr>
            <a:xfrm>
              <a:off x="7904431" y="2359025"/>
              <a:ext cx="1077644" cy="58208"/>
            </a:xfrm>
            <a:prstGeom prst="roundRect">
              <a:avLst>
                <a:gd name="adj" fmla="val 50000"/>
              </a:avLst>
            </a:prstGeom>
            <a:solidFill>
              <a:srgbClr val="5626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/>
            <p:cNvSpPr/>
            <p:nvPr/>
          </p:nvSpPr>
          <p:spPr>
            <a:xfrm>
              <a:off x="8403884" y="1470581"/>
              <a:ext cx="82091" cy="82091"/>
            </a:xfrm>
            <a:prstGeom prst="ellipse">
              <a:avLst/>
            </a:prstGeom>
            <a:solidFill>
              <a:srgbClr val="5626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4" name="직선 연결선 63"/>
          <p:cNvCxnSpPr/>
          <p:nvPr/>
        </p:nvCxnSpPr>
        <p:spPr>
          <a:xfrm>
            <a:off x="7500478" y="3030601"/>
            <a:ext cx="469557" cy="0"/>
          </a:xfrm>
          <a:prstGeom prst="line">
            <a:avLst/>
          </a:prstGeom>
          <a:ln w="47625">
            <a:solidFill>
              <a:srgbClr val="B97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7478218" y="3635428"/>
            <a:ext cx="530388" cy="0"/>
          </a:xfrm>
          <a:prstGeom prst="line">
            <a:avLst/>
          </a:prstGeom>
          <a:ln w="47625">
            <a:solidFill>
              <a:srgbClr val="B97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7427011" y="4666785"/>
            <a:ext cx="603485" cy="0"/>
          </a:xfrm>
          <a:prstGeom prst="line">
            <a:avLst/>
          </a:prstGeom>
          <a:ln w="47625">
            <a:solidFill>
              <a:srgbClr val="B97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7406750" y="5695447"/>
            <a:ext cx="667582" cy="0"/>
          </a:xfrm>
          <a:prstGeom prst="line">
            <a:avLst/>
          </a:prstGeom>
          <a:ln w="47625">
            <a:solidFill>
              <a:srgbClr val="B97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7354646" y="6802929"/>
            <a:ext cx="749934" cy="0"/>
          </a:xfrm>
          <a:prstGeom prst="line">
            <a:avLst/>
          </a:prstGeom>
          <a:ln w="47625">
            <a:solidFill>
              <a:srgbClr val="B97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/>
          <p:cNvCxnSpPr/>
          <p:nvPr/>
        </p:nvCxnSpPr>
        <p:spPr>
          <a:xfrm>
            <a:off x="598641" y="3078471"/>
            <a:ext cx="8057692" cy="1"/>
          </a:xfrm>
          <a:prstGeom prst="line">
            <a:avLst/>
          </a:prstGeom>
          <a:ln w="9525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598641" y="3027680"/>
            <a:ext cx="8057692" cy="1"/>
          </a:xfrm>
          <a:prstGeom prst="line">
            <a:avLst/>
          </a:prstGeom>
          <a:ln w="9525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4064331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4324681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>
          <a:xfrm>
            <a:off x="4585031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4845381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5105731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5366081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5626431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5886781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147131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/>
          <p:cNvCxnSpPr/>
          <p:nvPr/>
        </p:nvCxnSpPr>
        <p:spPr>
          <a:xfrm>
            <a:off x="6407481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/>
          <p:cNvCxnSpPr/>
          <p:nvPr/>
        </p:nvCxnSpPr>
        <p:spPr>
          <a:xfrm>
            <a:off x="6667831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/>
          <p:cNvCxnSpPr/>
          <p:nvPr/>
        </p:nvCxnSpPr>
        <p:spPr>
          <a:xfrm>
            <a:off x="6928181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/>
          <p:cNvCxnSpPr/>
          <p:nvPr/>
        </p:nvCxnSpPr>
        <p:spPr>
          <a:xfrm>
            <a:off x="7188531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/>
          <p:cNvCxnSpPr/>
          <p:nvPr/>
        </p:nvCxnSpPr>
        <p:spPr>
          <a:xfrm>
            <a:off x="7448881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/>
          <p:cNvCxnSpPr/>
          <p:nvPr/>
        </p:nvCxnSpPr>
        <p:spPr>
          <a:xfrm>
            <a:off x="7709231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/>
          <p:cNvCxnSpPr/>
          <p:nvPr/>
        </p:nvCxnSpPr>
        <p:spPr>
          <a:xfrm>
            <a:off x="7969581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/>
          <p:cNvCxnSpPr/>
          <p:nvPr/>
        </p:nvCxnSpPr>
        <p:spPr>
          <a:xfrm>
            <a:off x="8229931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/>
          <p:nvPr/>
        </p:nvCxnSpPr>
        <p:spPr>
          <a:xfrm>
            <a:off x="8490281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170"/>
          <p:cNvCxnSpPr/>
          <p:nvPr/>
        </p:nvCxnSpPr>
        <p:spPr>
          <a:xfrm>
            <a:off x="598641" y="3433917"/>
            <a:ext cx="8057692" cy="1"/>
          </a:xfrm>
          <a:prstGeom prst="line">
            <a:avLst/>
          </a:prstGeom>
          <a:ln w="9525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/>
          <p:cNvCxnSpPr/>
          <p:nvPr/>
        </p:nvCxnSpPr>
        <p:spPr>
          <a:xfrm>
            <a:off x="665745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/>
          <p:cNvCxnSpPr/>
          <p:nvPr/>
        </p:nvCxnSpPr>
        <p:spPr>
          <a:xfrm>
            <a:off x="926095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/>
          <p:cNvCxnSpPr/>
          <p:nvPr/>
        </p:nvCxnSpPr>
        <p:spPr>
          <a:xfrm>
            <a:off x="1186445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/>
          <p:cNvCxnSpPr/>
          <p:nvPr/>
        </p:nvCxnSpPr>
        <p:spPr>
          <a:xfrm>
            <a:off x="1446795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/>
          <p:cNvCxnSpPr/>
          <p:nvPr/>
        </p:nvCxnSpPr>
        <p:spPr>
          <a:xfrm>
            <a:off x="1707145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/>
          <p:cNvCxnSpPr/>
          <p:nvPr/>
        </p:nvCxnSpPr>
        <p:spPr>
          <a:xfrm>
            <a:off x="1967495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/>
          <p:cNvCxnSpPr/>
          <p:nvPr/>
        </p:nvCxnSpPr>
        <p:spPr>
          <a:xfrm>
            <a:off x="2227845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/>
          <p:cNvCxnSpPr/>
          <p:nvPr/>
        </p:nvCxnSpPr>
        <p:spPr>
          <a:xfrm>
            <a:off x="2488195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187"/>
          <p:cNvCxnSpPr/>
          <p:nvPr/>
        </p:nvCxnSpPr>
        <p:spPr>
          <a:xfrm>
            <a:off x="2748545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/>
          <p:cNvCxnSpPr/>
          <p:nvPr/>
        </p:nvCxnSpPr>
        <p:spPr>
          <a:xfrm>
            <a:off x="3008895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3269245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/>
          <p:cNvCxnSpPr/>
          <p:nvPr/>
        </p:nvCxnSpPr>
        <p:spPr>
          <a:xfrm>
            <a:off x="3529595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/>
          <p:cNvCxnSpPr/>
          <p:nvPr/>
        </p:nvCxnSpPr>
        <p:spPr>
          <a:xfrm>
            <a:off x="3789945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자유형 193"/>
          <p:cNvSpPr/>
          <p:nvPr/>
        </p:nvSpPr>
        <p:spPr>
          <a:xfrm>
            <a:off x="576680" y="3783013"/>
            <a:ext cx="6849192" cy="211657"/>
          </a:xfrm>
          <a:custGeom>
            <a:avLst/>
            <a:gdLst>
              <a:gd name="connsiteX0" fmla="*/ 0 w 3696510"/>
              <a:gd name="connsiteY0" fmla="*/ 330740 h 330740"/>
              <a:gd name="connsiteX1" fmla="*/ 1634247 w 3696510"/>
              <a:gd name="connsiteY1" fmla="*/ 0 h 330740"/>
              <a:gd name="connsiteX2" fmla="*/ 3696510 w 3696510"/>
              <a:gd name="connsiteY2" fmla="*/ 291829 h 330740"/>
              <a:gd name="connsiteX0" fmla="*/ 0 w 3696510"/>
              <a:gd name="connsiteY0" fmla="*/ 337888 h 337888"/>
              <a:gd name="connsiteX1" fmla="*/ 1634247 w 3696510"/>
              <a:gd name="connsiteY1" fmla="*/ 7148 h 337888"/>
              <a:gd name="connsiteX2" fmla="*/ 3696510 w 3696510"/>
              <a:gd name="connsiteY2" fmla="*/ 298977 h 337888"/>
              <a:gd name="connsiteX0" fmla="*/ 0 w 3696510"/>
              <a:gd name="connsiteY0" fmla="*/ 342143 h 342143"/>
              <a:gd name="connsiteX1" fmla="*/ 1634247 w 3696510"/>
              <a:gd name="connsiteY1" fmla="*/ 11403 h 342143"/>
              <a:gd name="connsiteX2" fmla="*/ 3696510 w 3696510"/>
              <a:gd name="connsiteY2" fmla="*/ 303232 h 342143"/>
              <a:gd name="connsiteX0" fmla="*/ 0 w 3696510"/>
              <a:gd name="connsiteY0" fmla="*/ 342143 h 342143"/>
              <a:gd name="connsiteX1" fmla="*/ 1634247 w 3696510"/>
              <a:gd name="connsiteY1" fmla="*/ 11403 h 342143"/>
              <a:gd name="connsiteX2" fmla="*/ 3696510 w 3696510"/>
              <a:gd name="connsiteY2" fmla="*/ 303232 h 342143"/>
              <a:gd name="connsiteX0" fmla="*/ 0 w 3696510"/>
              <a:gd name="connsiteY0" fmla="*/ 342143 h 342143"/>
              <a:gd name="connsiteX1" fmla="*/ 1634247 w 3696510"/>
              <a:gd name="connsiteY1" fmla="*/ 11403 h 342143"/>
              <a:gd name="connsiteX2" fmla="*/ 3696510 w 3696510"/>
              <a:gd name="connsiteY2" fmla="*/ 303232 h 342143"/>
              <a:gd name="connsiteX0" fmla="*/ 0 w 3696510"/>
              <a:gd name="connsiteY0" fmla="*/ 527151 h 527151"/>
              <a:gd name="connsiteX1" fmla="*/ 1634247 w 3696510"/>
              <a:gd name="connsiteY1" fmla="*/ 5911 h 527151"/>
              <a:gd name="connsiteX2" fmla="*/ 3696510 w 3696510"/>
              <a:gd name="connsiteY2" fmla="*/ 488240 h 527151"/>
              <a:gd name="connsiteX0" fmla="*/ 0 w 3696510"/>
              <a:gd name="connsiteY0" fmla="*/ 527151 h 527151"/>
              <a:gd name="connsiteX1" fmla="*/ 1837447 w 3696510"/>
              <a:gd name="connsiteY1" fmla="*/ 5911 h 527151"/>
              <a:gd name="connsiteX2" fmla="*/ 3696510 w 3696510"/>
              <a:gd name="connsiteY2" fmla="*/ 488240 h 527151"/>
              <a:gd name="connsiteX0" fmla="*/ 0 w 3711982"/>
              <a:gd name="connsiteY0" fmla="*/ 527151 h 527151"/>
              <a:gd name="connsiteX1" fmla="*/ 1837447 w 3711982"/>
              <a:gd name="connsiteY1" fmla="*/ 5911 h 527151"/>
              <a:gd name="connsiteX2" fmla="*/ 3711982 w 3711982"/>
              <a:gd name="connsiteY2" fmla="*/ 320432 h 527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11982" h="527151">
                <a:moveTo>
                  <a:pt x="0" y="527151"/>
                </a:moveTo>
                <a:cubicBezTo>
                  <a:pt x="366949" y="289904"/>
                  <a:pt x="1318098" y="-48942"/>
                  <a:pt x="1837447" y="5911"/>
                </a:cubicBezTo>
                <a:cubicBezTo>
                  <a:pt x="2855068" y="39687"/>
                  <a:pt x="3100761" y="108856"/>
                  <a:pt x="3711982" y="320432"/>
                </a:cubicBezTo>
              </a:path>
            </a:pathLst>
          </a:cu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0" name="직선 연결선 249"/>
          <p:cNvCxnSpPr/>
          <p:nvPr/>
        </p:nvCxnSpPr>
        <p:spPr>
          <a:xfrm flipV="1">
            <a:off x="4324681" y="3484708"/>
            <a:ext cx="0" cy="311002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4" name="직선 연결선 223"/>
          <p:cNvCxnSpPr/>
          <p:nvPr/>
        </p:nvCxnSpPr>
        <p:spPr>
          <a:xfrm flipV="1">
            <a:off x="811795" y="3484708"/>
            <a:ext cx="0" cy="488248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5" name="직선 연결선 224"/>
          <p:cNvCxnSpPr/>
          <p:nvPr/>
        </p:nvCxnSpPr>
        <p:spPr>
          <a:xfrm flipH="1" flipV="1">
            <a:off x="811796" y="3484708"/>
            <a:ext cx="520323" cy="428546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9" name="직선 연결선 228"/>
          <p:cNvCxnSpPr/>
          <p:nvPr/>
        </p:nvCxnSpPr>
        <p:spPr>
          <a:xfrm flipV="1">
            <a:off x="1332119" y="3484708"/>
            <a:ext cx="0" cy="428546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2" name="직선 연결선 231"/>
          <p:cNvCxnSpPr/>
          <p:nvPr/>
        </p:nvCxnSpPr>
        <p:spPr>
          <a:xfrm flipH="1" flipV="1">
            <a:off x="1329279" y="3484708"/>
            <a:ext cx="503748" cy="374650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4" name="직선 연결선 233"/>
          <p:cNvCxnSpPr/>
          <p:nvPr/>
        </p:nvCxnSpPr>
        <p:spPr>
          <a:xfrm flipV="1">
            <a:off x="1841595" y="3484708"/>
            <a:ext cx="2840" cy="374650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5" name="직선 연결선 234"/>
          <p:cNvCxnSpPr/>
          <p:nvPr/>
        </p:nvCxnSpPr>
        <p:spPr>
          <a:xfrm flipH="1" flipV="1">
            <a:off x="1841595" y="3484708"/>
            <a:ext cx="472535" cy="349096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8" name="직선 연결선 237"/>
          <p:cNvCxnSpPr/>
          <p:nvPr/>
        </p:nvCxnSpPr>
        <p:spPr>
          <a:xfrm flipV="1">
            <a:off x="2317729" y="3484708"/>
            <a:ext cx="3721" cy="361805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9" name="직선 연결선 238"/>
          <p:cNvCxnSpPr/>
          <p:nvPr/>
        </p:nvCxnSpPr>
        <p:spPr>
          <a:xfrm flipH="1" flipV="1">
            <a:off x="2318611" y="3484708"/>
            <a:ext cx="482521" cy="323700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3" name="직선 연결선 242"/>
          <p:cNvCxnSpPr/>
          <p:nvPr/>
        </p:nvCxnSpPr>
        <p:spPr>
          <a:xfrm flipV="1">
            <a:off x="2811474" y="3484709"/>
            <a:ext cx="5140" cy="323699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4" name="직선 연결선 243"/>
          <p:cNvCxnSpPr/>
          <p:nvPr/>
        </p:nvCxnSpPr>
        <p:spPr>
          <a:xfrm flipH="1" flipV="1">
            <a:off x="2813776" y="3484708"/>
            <a:ext cx="453287" cy="311002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7" name="직선 연결선 246"/>
          <p:cNvCxnSpPr/>
          <p:nvPr/>
        </p:nvCxnSpPr>
        <p:spPr>
          <a:xfrm flipV="1">
            <a:off x="3277716" y="3484709"/>
            <a:ext cx="5140" cy="323699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8" name="직선 연결선 247"/>
          <p:cNvCxnSpPr/>
          <p:nvPr/>
        </p:nvCxnSpPr>
        <p:spPr>
          <a:xfrm flipH="1" flipV="1">
            <a:off x="3280019" y="3484708"/>
            <a:ext cx="419277" cy="296943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2" name="직선 연결선 251"/>
          <p:cNvCxnSpPr/>
          <p:nvPr/>
        </p:nvCxnSpPr>
        <p:spPr>
          <a:xfrm flipV="1">
            <a:off x="3718812" y="3484710"/>
            <a:ext cx="814" cy="304653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3" name="직선 연결선 252"/>
          <p:cNvCxnSpPr/>
          <p:nvPr/>
        </p:nvCxnSpPr>
        <p:spPr>
          <a:xfrm flipH="1" flipV="1">
            <a:off x="3716790" y="3484709"/>
            <a:ext cx="609828" cy="303292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2" name="직선 연결선 261"/>
          <p:cNvCxnSpPr/>
          <p:nvPr/>
        </p:nvCxnSpPr>
        <p:spPr>
          <a:xfrm flipV="1">
            <a:off x="6787309" y="3484708"/>
            <a:ext cx="503748" cy="374650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3" name="직선 연결선 262"/>
          <p:cNvCxnSpPr/>
          <p:nvPr/>
        </p:nvCxnSpPr>
        <p:spPr>
          <a:xfrm flipH="1" flipV="1">
            <a:off x="6775901" y="3484708"/>
            <a:ext cx="2840" cy="374650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4" name="직선 연결선 263"/>
          <p:cNvCxnSpPr/>
          <p:nvPr/>
        </p:nvCxnSpPr>
        <p:spPr>
          <a:xfrm flipV="1">
            <a:off x="6306206" y="3484708"/>
            <a:ext cx="472535" cy="349096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5" name="직선 연결선 264"/>
          <p:cNvCxnSpPr/>
          <p:nvPr/>
        </p:nvCxnSpPr>
        <p:spPr>
          <a:xfrm flipH="1" flipV="1">
            <a:off x="6298886" y="3484708"/>
            <a:ext cx="3721" cy="361805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6" name="직선 연결선 265"/>
          <p:cNvCxnSpPr/>
          <p:nvPr/>
        </p:nvCxnSpPr>
        <p:spPr>
          <a:xfrm flipV="1">
            <a:off x="5819204" y="3484708"/>
            <a:ext cx="482521" cy="323700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7" name="직선 연결선 266"/>
          <p:cNvCxnSpPr/>
          <p:nvPr/>
        </p:nvCxnSpPr>
        <p:spPr>
          <a:xfrm flipH="1" flipV="1">
            <a:off x="5803722" y="3484709"/>
            <a:ext cx="5140" cy="323699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8" name="직선 연결선 267"/>
          <p:cNvCxnSpPr/>
          <p:nvPr/>
        </p:nvCxnSpPr>
        <p:spPr>
          <a:xfrm flipV="1">
            <a:off x="5353273" y="3484708"/>
            <a:ext cx="453287" cy="311002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9" name="직선 연결선 268"/>
          <p:cNvCxnSpPr/>
          <p:nvPr/>
        </p:nvCxnSpPr>
        <p:spPr>
          <a:xfrm flipH="1" flipV="1">
            <a:off x="5337480" y="3484709"/>
            <a:ext cx="5140" cy="323699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0" name="직선 연결선 269"/>
          <p:cNvCxnSpPr/>
          <p:nvPr/>
        </p:nvCxnSpPr>
        <p:spPr>
          <a:xfrm flipV="1">
            <a:off x="4921040" y="3484708"/>
            <a:ext cx="419277" cy="296943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1" name="직선 연결선 270"/>
          <p:cNvCxnSpPr/>
          <p:nvPr/>
        </p:nvCxnSpPr>
        <p:spPr>
          <a:xfrm flipH="1" flipV="1">
            <a:off x="4900710" y="3484710"/>
            <a:ext cx="814" cy="304653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2" name="직선 연결선 271"/>
          <p:cNvCxnSpPr/>
          <p:nvPr/>
        </p:nvCxnSpPr>
        <p:spPr>
          <a:xfrm flipV="1">
            <a:off x="4293718" y="3484709"/>
            <a:ext cx="609828" cy="303292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3" name="직선 연결선 272"/>
          <p:cNvCxnSpPr/>
          <p:nvPr/>
        </p:nvCxnSpPr>
        <p:spPr>
          <a:xfrm flipV="1">
            <a:off x="7283774" y="3484708"/>
            <a:ext cx="0" cy="428546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8" name="타원 277"/>
          <p:cNvSpPr/>
          <p:nvPr/>
        </p:nvSpPr>
        <p:spPr>
          <a:xfrm flipH="1">
            <a:off x="1528620" y="1421130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타원 278"/>
          <p:cNvSpPr/>
          <p:nvPr/>
        </p:nvSpPr>
        <p:spPr>
          <a:xfrm flipH="1">
            <a:off x="2069218" y="2436144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0" name="타원 279"/>
          <p:cNvSpPr/>
          <p:nvPr/>
        </p:nvSpPr>
        <p:spPr>
          <a:xfrm flipH="1">
            <a:off x="704503" y="1925955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타원 280"/>
          <p:cNvSpPr/>
          <p:nvPr/>
        </p:nvSpPr>
        <p:spPr>
          <a:xfrm flipH="1">
            <a:off x="1242134" y="3769751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2" name="타원 281"/>
          <p:cNvSpPr/>
          <p:nvPr/>
        </p:nvSpPr>
        <p:spPr>
          <a:xfrm flipH="1">
            <a:off x="171103" y="3447838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4" name="타원 283"/>
          <p:cNvSpPr/>
          <p:nvPr/>
        </p:nvSpPr>
        <p:spPr>
          <a:xfrm flipH="1">
            <a:off x="1915951" y="4445233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6" name="타원 285"/>
          <p:cNvSpPr/>
          <p:nvPr/>
        </p:nvSpPr>
        <p:spPr>
          <a:xfrm flipH="1">
            <a:off x="498150" y="4089188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7" name="타원 286"/>
          <p:cNvSpPr/>
          <p:nvPr/>
        </p:nvSpPr>
        <p:spPr>
          <a:xfrm flipH="1">
            <a:off x="372815" y="228757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타원 287"/>
          <p:cNvSpPr/>
          <p:nvPr/>
        </p:nvSpPr>
        <p:spPr>
          <a:xfrm flipH="1">
            <a:off x="-14535" y="1551145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9" name="타원 288"/>
          <p:cNvSpPr/>
          <p:nvPr/>
        </p:nvSpPr>
        <p:spPr>
          <a:xfrm flipH="1">
            <a:off x="1261780" y="386613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1" name="그림 29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70747">
            <a:off x="1673549" y="395623"/>
            <a:ext cx="1058808" cy="1033563"/>
          </a:xfrm>
          <a:prstGeom prst="rect">
            <a:avLst/>
          </a:prstGeom>
        </p:spPr>
      </p:pic>
      <p:pic>
        <p:nvPicPr>
          <p:cNvPr id="292" name="그림 29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70747">
            <a:off x="1672851" y="395623"/>
            <a:ext cx="1058808" cy="1033563"/>
          </a:xfrm>
          <a:prstGeom prst="rect">
            <a:avLst/>
          </a:prstGeom>
        </p:spPr>
      </p:pic>
      <p:sp>
        <p:nvSpPr>
          <p:cNvPr id="345" name="타원 344"/>
          <p:cNvSpPr/>
          <p:nvPr/>
        </p:nvSpPr>
        <p:spPr>
          <a:xfrm flipH="1">
            <a:off x="3768654" y="2352229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6" name="타원 345"/>
          <p:cNvSpPr/>
          <p:nvPr/>
        </p:nvSpPr>
        <p:spPr>
          <a:xfrm flipH="1">
            <a:off x="3132016" y="1525603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4" name="타원 353"/>
          <p:cNvSpPr/>
          <p:nvPr/>
        </p:nvSpPr>
        <p:spPr>
          <a:xfrm rot="4500000">
            <a:off x="3853993" y="547301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타원 356"/>
          <p:cNvSpPr/>
          <p:nvPr/>
        </p:nvSpPr>
        <p:spPr>
          <a:xfrm rot="18000000" flipH="1">
            <a:off x="5263651" y="4438558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8" name="타원 357"/>
          <p:cNvSpPr/>
          <p:nvPr/>
        </p:nvSpPr>
        <p:spPr>
          <a:xfrm rot="900000">
            <a:off x="4485071" y="4311520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0" name="그림 35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6357">
            <a:off x="7174140" y="4331329"/>
            <a:ext cx="599454" cy="585162"/>
          </a:xfrm>
          <a:prstGeom prst="rect">
            <a:avLst/>
          </a:prstGeom>
        </p:spPr>
      </p:pic>
      <p:pic>
        <p:nvPicPr>
          <p:cNvPr id="361" name="그림 36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26357">
            <a:off x="7173958" y="4330978"/>
            <a:ext cx="599454" cy="585162"/>
          </a:xfrm>
          <a:prstGeom prst="rect">
            <a:avLst/>
          </a:prstGeom>
        </p:spPr>
      </p:pic>
      <p:sp>
        <p:nvSpPr>
          <p:cNvPr id="370" name="TextBox 369"/>
          <p:cNvSpPr txBox="1"/>
          <p:nvPr/>
        </p:nvSpPr>
        <p:spPr>
          <a:xfrm>
            <a:off x="990928" y="2177171"/>
            <a:ext cx="3282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SB 어그로 Bold" panose="02020603020101020101" pitchFamily="18" charset="-127"/>
                <a:ea typeface="SB 어그로 Bold" panose="02020603020101020101" pitchFamily="18" charset="-127"/>
              </a:rPr>
              <a:t>THANK YOU</a:t>
            </a:r>
            <a:endParaRPr lang="ko-KR" altLang="en-US" sz="3600" spc="-100" dirty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effectLst>
                <a:glow rad="228600">
                  <a:srgbClr val="E2C2C0">
                    <a:alpha val="40000"/>
                  </a:srgbClr>
                </a:glow>
              </a:effectLst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371" name="TextBox 370"/>
          <p:cNvSpPr txBox="1"/>
          <p:nvPr/>
        </p:nvSpPr>
        <p:spPr>
          <a:xfrm>
            <a:off x="6272643" y="6450219"/>
            <a:ext cx="35157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2021</a:t>
            </a:r>
            <a:r>
              <a:rPr lang="ko-KR" altLang="en-US" sz="12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조원</a:t>
            </a:r>
            <a:r>
              <a:rPr lang="en-US" altLang="ko-KR" sz="12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 </a:t>
            </a:r>
            <a:r>
              <a:rPr lang="en-US" altLang="ko-KR" sz="12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• </a:t>
            </a:r>
            <a:r>
              <a:rPr lang="en-US" altLang="ko-KR" sz="12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2021</a:t>
            </a:r>
            <a:r>
              <a:rPr lang="ko-KR" altLang="en-US" sz="12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조원</a:t>
            </a:r>
            <a:r>
              <a:rPr lang="en-US" altLang="ko-KR" sz="12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 </a:t>
            </a:r>
            <a:r>
              <a:rPr lang="en-US" altLang="ko-KR" sz="12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• </a:t>
            </a:r>
            <a:r>
              <a:rPr lang="en-US" altLang="ko-KR" sz="12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2021</a:t>
            </a:r>
            <a:r>
              <a:rPr lang="ko-KR" altLang="en-US" sz="12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조원</a:t>
            </a:r>
            <a:r>
              <a:rPr lang="en-US" altLang="ko-KR" sz="12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12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• </a:t>
            </a:r>
            <a:r>
              <a:rPr lang="en-US" altLang="ko-KR" sz="12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2021</a:t>
            </a:r>
            <a:r>
              <a:rPr lang="ko-KR" altLang="en-US" sz="12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조원</a:t>
            </a:r>
            <a:r>
              <a:rPr lang="en-US" altLang="ko-KR" sz="12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lang="ko-KR" altLang="en-US" sz="1200" dirty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72" name="직선 연결선 171"/>
          <p:cNvCxnSpPr/>
          <p:nvPr/>
        </p:nvCxnSpPr>
        <p:spPr>
          <a:xfrm>
            <a:off x="598641" y="3484708"/>
            <a:ext cx="8057692" cy="1"/>
          </a:xfrm>
          <a:prstGeom prst="line">
            <a:avLst/>
          </a:prstGeom>
          <a:noFill/>
          <a:ln w="31750">
            <a:solidFill>
              <a:srgbClr val="E2C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5" name="자유형 364"/>
          <p:cNvSpPr/>
          <p:nvPr/>
        </p:nvSpPr>
        <p:spPr>
          <a:xfrm>
            <a:off x="-13276" y="2397948"/>
            <a:ext cx="1740851" cy="4510841"/>
          </a:xfrm>
          <a:custGeom>
            <a:avLst/>
            <a:gdLst>
              <a:gd name="connsiteX0" fmla="*/ 398928 w 1740851"/>
              <a:gd name="connsiteY0" fmla="*/ 0 h 4510841"/>
              <a:gd name="connsiteX1" fmla="*/ 717800 w 1740851"/>
              <a:gd name="connsiteY1" fmla="*/ 0 h 4510841"/>
              <a:gd name="connsiteX2" fmla="*/ 903810 w 1740851"/>
              <a:gd name="connsiteY2" fmla="*/ 142748 h 4510841"/>
              <a:gd name="connsiteX3" fmla="*/ 917096 w 1740851"/>
              <a:gd name="connsiteY3" fmla="*/ 328321 h 4510841"/>
              <a:gd name="connsiteX4" fmla="*/ 824091 w 1740851"/>
              <a:gd name="connsiteY4" fmla="*/ 442519 h 4510841"/>
              <a:gd name="connsiteX5" fmla="*/ 970241 w 1740851"/>
              <a:gd name="connsiteY5" fmla="*/ 642367 h 4510841"/>
              <a:gd name="connsiteX6" fmla="*/ 917096 w 1740851"/>
              <a:gd name="connsiteY6" fmla="*/ 742290 h 4510841"/>
              <a:gd name="connsiteX7" fmla="*/ 930382 w 1740851"/>
              <a:gd name="connsiteY7" fmla="*/ 870764 h 4510841"/>
              <a:gd name="connsiteX8" fmla="*/ 917096 w 1740851"/>
              <a:gd name="connsiteY8" fmla="*/ 1042062 h 4510841"/>
              <a:gd name="connsiteX9" fmla="*/ 1010101 w 1740851"/>
              <a:gd name="connsiteY9" fmla="*/ 1299008 h 4510841"/>
              <a:gd name="connsiteX10" fmla="*/ 1010101 w 1740851"/>
              <a:gd name="connsiteY10" fmla="*/ 1670153 h 4510841"/>
              <a:gd name="connsiteX11" fmla="*/ 1076532 w 1740851"/>
              <a:gd name="connsiteY11" fmla="*/ 1741527 h 4510841"/>
              <a:gd name="connsiteX12" fmla="*/ 1076532 w 1740851"/>
              <a:gd name="connsiteY12" fmla="*/ 1855726 h 4510841"/>
              <a:gd name="connsiteX13" fmla="*/ 1116392 w 1740851"/>
              <a:gd name="connsiteY13" fmla="*/ 2098398 h 4510841"/>
              <a:gd name="connsiteX14" fmla="*/ 1049960 w 1740851"/>
              <a:gd name="connsiteY14" fmla="*/ 2426718 h 4510841"/>
              <a:gd name="connsiteX15" fmla="*/ 1063246 w 1740851"/>
              <a:gd name="connsiteY15" fmla="*/ 2726489 h 4510841"/>
              <a:gd name="connsiteX16" fmla="*/ 1249255 w 1740851"/>
              <a:gd name="connsiteY16" fmla="*/ 2997711 h 4510841"/>
              <a:gd name="connsiteX17" fmla="*/ 1382119 w 1740851"/>
              <a:gd name="connsiteY17" fmla="*/ 3311757 h 4510841"/>
              <a:gd name="connsiteX18" fmla="*/ 1475124 w 1740851"/>
              <a:gd name="connsiteY18" fmla="*/ 3525879 h 4510841"/>
              <a:gd name="connsiteX19" fmla="*/ 1568128 w 1740851"/>
              <a:gd name="connsiteY19" fmla="*/ 3740001 h 4510841"/>
              <a:gd name="connsiteX20" fmla="*/ 1740851 w 1740851"/>
              <a:gd name="connsiteY20" fmla="*/ 3968398 h 4510841"/>
              <a:gd name="connsiteX21" fmla="*/ 1687706 w 1740851"/>
              <a:gd name="connsiteY21" fmla="*/ 4382368 h 4510841"/>
              <a:gd name="connsiteX22" fmla="*/ 1661133 w 1740851"/>
              <a:gd name="connsiteY22" fmla="*/ 4510841 h 4510841"/>
              <a:gd name="connsiteX23" fmla="*/ 0 w 1740851"/>
              <a:gd name="connsiteY23" fmla="*/ 4510841 h 4510841"/>
              <a:gd name="connsiteX24" fmla="*/ 0 w 1740851"/>
              <a:gd name="connsiteY24" fmla="*/ 882057 h 4510841"/>
              <a:gd name="connsiteX25" fmla="*/ 173059 w 1740851"/>
              <a:gd name="connsiteY25" fmla="*/ 842214 h 4510841"/>
              <a:gd name="connsiteX26" fmla="*/ 212918 w 1740851"/>
              <a:gd name="connsiteY26" fmla="*/ 670916 h 4510841"/>
              <a:gd name="connsiteX27" fmla="*/ 239491 w 1740851"/>
              <a:gd name="connsiteY27" fmla="*/ 542443 h 4510841"/>
              <a:gd name="connsiteX28" fmla="*/ 239491 w 1740851"/>
              <a:gd name="connsiteY28" fmla="*/ 385420 h 4510841"/>
              <a:gd name="connsiteX29" fmla="*/ 239491 w 1740851"/>
              <a:gd name="connsiteY29" fmla="*/ 71374 h 4510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740851" h="4510841">
                <a:moveTo>
                  <a:pt x="398928" y="0"/>
                </a:moveTo>
                <a:lnTo>
                  <a:pt x="717800" y="0"/>
                </a:lnTo>
                <a:lnTo>
                  <a:pt x="903810" y="142748"/>
                </a:lnTo>
                <a:lnTo>
                  <a:pt x="917096" y="328321"/>
                </a:lnTo>
                <a:lnTo>
                  <a:pt x="824091" y="442519"/>
                </a:lnTo>
                <a:lnTo>
                  <a:pt x="970241" y="642367"/>
                </a:lnTo>
                <a:lnTo>
                  <a:pt x="917096" y="742290"/>
                </a:lnTo>
                <a:lnTo>
                  <a:pt x="930382" y="870764"/>
                </a:lnTo>
                <a:lnTo>
                  <a:pt x="917096" y="1042062"/>
                </a:lnTo>
                <a:lnTo>
                  <a:pt x="1010101" y="1299008"/>
                </a:lnTo>
                <a:lnTo>
                  <a:pt x="1010101" y="1670153"/>
                </a:lnTo>
                <a:lnTo>
                  <a:pt x="1076532" y="1741527"/>
                </a:lnTo>
                <a:lnTo>
                  <a:pt x="1076532" y="1855726"/>
                </a:lnTo>
                <a:lnTo>
                  <a:pt x="1116392" y="2098398"/>
                </a:lnTo>
                <a:lnTo>
                  <a:pt x="1049960" y="2426718"/>
                </a:lnTo>
                <a:lnTo>
                  <a:pt x="1063246" y="2726489"/>
                </a:lnTo>
                <a:lnTo>
                  <a:pt x="1249255" y="2997711"/>
                </a:lnTo>
                <a:lnTo>
                  <a:pt x="1382119" y="3311757"/>
                </a:lnTo>
                <a:lnTo>
                  <a:pt x="1475124" y="3525879"/>
                </a:lnTo>
                <a:lnTo>
                  <a:pt x="1568128" y="3740001"/>
                </a:lnTo>
                <a:lnTo>
                  <a:pt x="1740851" y="3968398"/>
                </a:lnTo>
                <a:lnTo>
                  <a:pt x="1687706" y="4382368"/>
                </a:lnTo>
                <a:lnTo>
                  <a:pt x="1661133" y="4510841"/>
                </a:lnTo>
                <a:lnTo>
                  <a:pt x="0" y="4510841"/>
                </a:lnTo>
                <a:lnTo>
                  <a:pt x="0" y="882057"/>
                </a:lnTo>
                <a:lnTo>
                  <a:pt x="173059" y="842214"/>
                </a:lnTo>
                <a:lnTo>
                  <a:pt x="212918" y="670916"/>
                </a:lnTo>
                <a:lnTo>
                  <a:pt x="239491" y="542443"/>
                </a:lnTo>
                <a:lnTo>
                  <a:pt x="239491" y="385420"/>
                </a:lnTo>
                <a:lnTo>
                  <a:pt x="239491" y="71374"/>
                </a:lnTo>
                <a:close/>
              </a:path>
            </a:pathLst>
          </a:custGeom>
          <a:gradFill>
            <a:gsLst>
              <a:gs pos="0">
                <a:srgbClr val="2E324C"/>
              </a:gs>
              <a:gs pos="47300">
                <a:srgbClr val="484357"/>
              </a:gs>
              <a:gs pos="100000">
                <a:srgbClr val="202334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87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3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 tmFilter="0, 0; .2, .5; .8, .5; 1, 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000" autoRev="1" fill="hold"/>
                                        <p:tgtEl>
                                          <p:spTgt spid="2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000" tmFilter="0, 0; .2, .5; .8, .5; 1, 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500" autoRev="1" fill="hold"/>
                                        <p:tgtEl>
                                          <p:spTgt spid="2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 tmFilter="0, 0; .2, .5; .8, .5; 1, 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1000" autoRev="1" fill="hold"/>
                                        <p:tgtEl>
                                          <p:spTgt spid="2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0" tmFilter="0, 0; .2, .5; .8, .5; 1, 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1500" autoRev="1" fill="hold"/>
                                        <p:tgtEl>
                                          <p:spTgt spid="30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 tmFilter="0, 0; .2, .5; .8, .5; 1, 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1000" autoRev="1" fill="hold"/>
                                        <p:tgtEl>
                                          <p:spTgt spid="3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 tmFilter="0, 0; .2, .5; .8, .5; 1, 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1000" autoRev="1" fill="hold"/>
                                        <p:tgtEl>
                                          <p:spTgt spid="3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 tmFilter="0, 0; .2, .5; .8, .5; 1, 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1000" autoRev="1" fill="hold"/>
                                        <p:tgtEl>
                                          <p:spTgt spid="3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0" tmFilter="0, 0; .2, .5; .8, .5; 1, 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1500" autoRev="1" fill="hold"/>
                                        <p:tgtEl>
                                          <p:spTgt spid="28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000" tmFilter="0, 0; .2, .5; .8, .5; 1, 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1000" autoRev="1" fill="hold"/>
                                        <p:tgtEl>
                                          <p:spTgt spid="2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3000" tmFilter="0, 0; .2, .5; .8, .5; 1, 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1500" autoRev="1" fill="hold"/>
                                        <p:tgtEl>
                                          <p:spTgt spid="28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3000" tmFilter="0, 0; .2, .5; .8, .5; 1, 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1500" autoRev="1" fill="hold"/>
                                        <p:tgtEl>
                                          <p:spTgt spid="2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3000" tmFilter="0, 0; .2, .5; .8, .5; 1, 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1500" autoRev="1" fill="hold"/>
                                        <p:tgtEl>
                                          <p:spTgt spid="2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3000" tmFilter="0, 0; .2, .5; .8, .5; 1, 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1500" autoRev="1" fill="hold"/>
                                        <p:tgtEl>
                                          <p:spTgt spid="3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" grpId="0" animBg="1"/>
      <p:bldP spid="349" grpId="0" animBg="1"/>
      <p:bldP spid="350" grpId="0" animBg="1"/>
      <p:bldP spid="352" grpId="0" animBg="1"/>
      <p:bldP spid="293" grpId="0" animBg="1"/>
      <p:bldP spid="294" grpId="0" animBg="1"/>
      <p:bldP spid="298" grpId="0" animBg="1"/>
      <p:bldP spid="299" grpId="0" animBg="1"/>
      <p:bldP spid="300" grpId="0" animBg="1"/>
      <p:bldP spid="284" grpId="0" animBg="1"/>
      <p:bldP spid="287" grpId="0" animBg="1"/>
      <p:bldP spid="288" grpId="0" animBg="1"/>
      <p:bldP spid="289" grpId="0" animBg="1"/>
      <p:bldP spid="35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62E49"/>
            </a:gs>
            <a:gs pos="19165">
              <a:srgbClr val="393951"/>
            </a:gs>
            <a:gs pos="85000">
              <a:srgbClr val="A66B72"/>
            </a:gs>
            <a:gs pos="53181">
              <a:srgbClr val="64505F"/>
            </a:gs>
            <a:gs pos="72000">
              <a:srgbClr val="815D68"/>
            </a:gs>
            <a:gs pos="35100">
              <a:srgbClr val="484357"/>
            </a:gs>
            <a:gs pos="100000">
              <a:srgbClr val="CD7A7D"/>
            </a:gs>
          </a:gsLst>
          <a:lin ang="6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자유형 49"/>
          <p:cNvSpPr/>
          <p:nvPr/>
        </p:nvSpPr>
        <p:spPr>
          <a:xfrm>
            <a:off x="-3997611" y="5301738"/>
            <a:ext cx="18962630" cy="1556263"/>
          </a:xfrm>
          <a:custGeom>
            <a:avLst/>
            <a:gdLst>
              <a:gd name="connsiteX0" fmla="*/ 3009278 w 18962630"/>
              <a:gd name="connsiteY0" fmla="*/ 0 h 1556263"/>
              <a:gd name="connsiteX1" fmla="*/ 3043266 w 18962630"/>
              <a:gd name="connsiteY1" fmla="*/ 67975 h 1556263"/>
              <a:gd name="connsiteX2" fmla="*/ 3167887 w 18962630"/>
              <a:gd name="connsiteY2" fmla="*/ 22659 h 1556263"/>
              <a:gd name="connsiteX3" fmla="*/ 3303837 w 18962630"/>
              <a:gd name="connsiteY3" fmla="*/ 124621 h 1556263"/>
              <a:gd name="connsiteX4" fmla="*/ 3383142 w 18962630"/>
              <a:gd name="connsiteY4" fmla="*/ 135951 h 1556263"/>
              <a:gd name="connsiteX5" fmla="*/ 3507763 w 18962630"/>
              <a:gd name="connsiteY5" fmla="*/ 271901 h 1556263"/>
              <a:gd name="connsiteX6" fmla="*/ 3666372 w 18962630"/>
              <a:gd name="connsiteY6" fmla="*/ 385193 h 1556263"/>
              <a:gd name="connsiteX7" fmla="*/ 3666372 w 18962630"/>
              <a:gd name="connsiteY7" fmla="*/ 600448 h 1556263"/>
              <a:gd name="connsiteX8" fmla="*/ 3790993 w 18962630"/>
              <a:gd name="connsiteY8" fmla="*/ 713740 h 1556263"/>
              <a:gd name="connsiteX9" fmla="*/ 3813652 w 18962630"/>
              <a:gd name="connsiteY9" fmla="*/ 804374 h 1556263"/>
              <a:gd name="connsiteX10" fmla="*/ 3915614 w 18962630"/>
              <a:gd name="connsiteY10" fmla="*/ 827032 h 1556263"/>
              <a:gd name="connsiteX11" fmla="*/ 4040236 w 18962630"/>
              <a:gd name="connsiteY11" fmla="*/ 861020 h 1556263"/>
              <a:gd name="connsiteX12" fmla="*/ 4062894 w 18962630"/>
              <a:gd name="connsiteY12" fmla="*/ 883678 h 1556263"/>
              <a:gd name="connsiteX13" fmla="*/ 4266820 w 18962630"/>
              <a:gd name="connsiteY13" fmla="*/ 509814 h 1556263"/>
              <a:gd name="connsiteX14" fmla="*/ 4402770 w 18962630"/>
              <a:gd name="connsiteY14" fmla="*/ 555131 h 1556263"/>
              <a:gd name="connsiteX15" fmla="*/ 4436758 w 18962630"/>
              <a:gd name="connsiteY15" fmla="*/ 623106 h 1556263"/>
              <a:gd name="connsiteX16" fmla="*/ 4606696 w 18962630"/>
              <a:gd name="connsiteY16" fmla="*/ 985641 h 1556263"/>
              <a:gd name="connsiteX17" fmla="*/ 4765305 w 18962630"/>
              <a:gd name="connsiteY17" fmla="*/ 883678 h 1556263"/>
              <a:gd name="connsiteX18" fmla="*/ 4787963 w 18962630"/>
              <a:gd name="connsiteY18" fmla="*/ 759057 h 1556263"/>
              <a:gd name="connsiteX19" fmla="*/ 4810621 w 18962630"/>
              <a:gd name="connsiteY19" fmla="*/ 668423 h 1556263"/>
              <a:gd name="connsiteX20" fmla="*/ 4901255 w 18962630"/>
              <a:gd name="connsiteY20" fmla="*/ 702411 h 1556263"/>
              <a:gd name="connsiteX21" fmla="*/ 4946572 w 18962630"/>
              <a:gd name="connsiteY21" fmla="*/ 736398 h 1556263"/>
              <a:gd name="connsiteX22" fmla="*/ 5104628 w 18962630"/>
              <a:gd name="connsiteY22" fmla="*/ 1269839 h 1556263"/>
              <a:gd name="connsiteX23" fmla="*/ 5411069 w 18962630"/>
              <a:gd name="connsiteY23" fmla="*/ 1368690 h 1556263"/>
              <a:gd name="connsiteX24" fmla="*/ 5581007 w 18962630"/>
              <a:gd name="connsiteY24" fmla="*/ 1142106 h 1556263"/>
              <a:gd name="connsiteX25" fmla="*/ 5626324 w 18962630"/>
              <a:gd name="connsiteY25" fmla="*/ 1017485 h 1556263"/>
              <a:gd name="connsiteX26" fmla="*/ 5694299 w 18962630"/>
              <a:gd name="connsiteY26" fmla="*/ 1085460 h 1556263"/>
              <a:gd name="connsiteX27" fmla="*/ 5807591 w 18962630"/>
              <a:gd name="connsiteY27" fmla="*/ 1119448 h 1556263"/>
              <a:gd name="connsiteX28" fmla="*/ 5886896 w 18962630"/>
              <a:gd name="connsiteY28" fmla="*/ 960839 h 1556263"/>
              <a:gd name="connsiteX29" fmla="*/ 6034175 w 18962630"/>
              <a:gd name="connsiteY29" fmla="*/ 926851 h 1556263"/>
              <a:gd name="connsiteX30" fmla="*/ 6181455 w 18962630"/>
              <a:gd name="connsiteY30" fmla="*/ 677609 h 1556263"/>
              <a:gd name="connsiteX31" fmla="*/ 6328735 w 18962630"/>
              <a:gd name="connsiteY31" fmla="*/ 575646 h 1556263"/>
              <a:gd name="connsiteX32" fmla="*/ 6408039 w 18962630"/>
              <a:gd name="connsiteY32" fmla="*/ 485012 h 1556263"/>
              <a:gd name="connsiteX33" fmla="*/ 6543989 w 18962630"/>
              <a:gd name="connsiteY33" fmla="*/ 303745 h 1556263"/>
              <a:gd name="connsiteX34" fmla="*/ 6691269 w 18962630"/>
              <a:gd name="connsiteY34" fmla="*/ 247099 h 1556263"/>
              <a:gd name="connsiteX35" fmla="*/ 6895195 w 18962630"/>
              <a:gd name="connsiteY35" fmla="*/ 315074 h 1556263"/>
              <a:gd name="connsiteX36" fmla="*/ 6883866 w 18962630"/>
              <a:gd name="connsiteY36" fmla="*/ 496342 h 1556263"/>
              <a:gd name="connsiteX37" fmla="*/ 6883866 w 18962630"/>
              <a:gd name="connsiteY37" fmla="*/ 654950 h 1556263"/>
              <a:gd name="connsiteX38" fmla="*/ 6997158 w 18962630"/>
              <a:gd name="connsiteY38" fmla="*/ 620963 h 1556263"/>
              <a:gd name="connsiteX39" fmla="*/ 7031145 w 18962630"/>
              <a:gd name="connsiteY39" fmla="*/ 541658 h 1556263"/>
              <a:gd name="connsiteX40" fmla="*/ 7076462 w 18962630"/>
              <a:gd name="connsiteY40" fmla="*/ 632292 h 1556263"/>
              <a:gd name="connsiteX41" fmla="*/ 7325704 w 18962630"/>
              <a:gd name="connsiteY41" fmla="*/ 892864 h 1556263"/>
              <a:gd name="connsiteX42" fmla="*/ 7620264 w 18962630"/>
              <a:gd name="connsiteY42" fmla="*/ 915522 h 1556263"/>
              <a:gd name="connsiteX43" fmla="*/ 7914823 w 18962630"/>
              <a:gd name="connsiteY43" fmla="*/ 688938 h 1556263"/>
              <a:gd name="connsiteX44" fmla="*/ 7971469 w 18962630"/>
              <a:gd name="connsiteY44" fmla="*/ 575646 h 1556263"/>
              <a:gd name="connsiteX45" fmla="*/ 8266028 w 18962630"/>
              <a:gd name="connsiteY45" fmla="*/ 915522 h 1556263"/>
              <a:gd name="connsiteX46" fmla="*/ 8447295 w 18962630"/>
              <a:gd name="connsiteY46" fmla="*/ 779572 h 1556263"/>
              <a:gd name="connsiteX47" fmla="*/ 8447295 w 18962630"/>
              <a:gd name="connsiteY47" fmla="*/ 677609 h 1556263"/>
              <a:gd name="connsiteX48" fmla="*/ 8481283 w 18962630"/>
              <a:gd name="connsiteY48" fmla="*/ 620963 h 1556263"/>
              <a:gd name="connsiteX49" fmla="*/ 8537929 w 18962630"/>
              <a:gd name="connsiteY49" fmla="*/ 722926 h 1556263"/>
              <a:gd name="connsiteX50" fmla="*/ 8605904 w 18962630"/>
              <a:gd name="connsiteY50" fmla="*/ 575646 h 1556263"/>
              <a:gd name="connsiteX51" fmla="*/ 8639892 w 18962630"/>
              <a:gd name="connsiteY51" fmla="*/ 643621 h 1556263"/>
              <a:gd name="connsiteX52" fmla="*/ 8696538 w 18962630"/>
              <a:gd name="connsiteY52" fmla="*/ 519000 h 1556263"/>
              <a:gd name="connsiteX53" fmla="*/ 8741855 w 18962630"/>
              <a:gd name="connsiteY53" fmla="*/ 473683 h 1556263"/>
              <a:gd name="connsiteX54" fmla="*/ 8787171 w 18962630"/>
              <a:gd name="connsiteY54" fmla="*/ 462354 h 1556263"/>
              <a:gd name="connsiteX55" fmla="*/ 8855147 w 18962630"/>
              <a:gd name="connsiteY55" fmla="*/ 530329 h 1556263"/>
              <a:gd name="connsiteX56" fmla="*/ 8957109 w 18962630"/>
              <a:gd name="connsiteY56" fmla="*/ 643621 h 1556263"/>
              <a:gd name="connsiteX57" fmla="*/ 9093060 w 18962630"/>
              <a:gd name="connsiteY57" fmla="*/ 734255 h 1556263"/>
              <a:gd name="connsiteX58" fmla="*/ 9274327 w 18962630"/>
              <a:gd name="connsiteY58" fmla="*/ 734255 h 1556263"/>
              <a:gd name="connsiteX59" fmla="*/ 9455594 w 18962630"/>
              <a:gd name="connsiteY59" fmla="*/ 745584 h 1556263"/>
              <a:gd name="connsiteX60" fmla="*/ 9557557 w 18962630"/>
              <a:gd name="connsiteY60" fmla="*/ 722926 h 1556263"/>
              <a:gd name="connsiteX61" fmla="*/ 9614203 w 18962630"/>
              <a:gd name="connsiteY61" fmla="*/ 507671 h 1556263"/>
              <a:gd name="connsiteX62" fmla="*/ 9727495 w 18962630"/>
              <a:gd name="connsiteY62" fmla="*/ 439696 h 1556263"/>
              <a:gd name="connsiteX63" fmla="*/ 9852116 w 18962630"/>
              <a:gd name="connsiteY63" fmla="*/ 349062 h 1556263"/>
              <a:gd name="connsiteX64" fmla="*/ 9920535 w 18962630"/>
              <a:gd name="connsiteY64" fmla="*/ 390113 h 1556263"/>
              <a:gd name="connsiteX65" fmla="*/ 9920535 w 18962630"/>
              <a:gd name="connsiteY65" fmla="*/ 451490 h 1556263"/>
              <a:gd name="connsiteX66" fmla="*/ 10057433 w 18962630"/>
              <a:gd name="connsiteY66" fmla="*/ 226584 h 1556263"/>
              <a:gd name="connsiteX67" fmla="*/ 10102750 w 18962630"/>
              <a:gd name="connsiteY67" fmla="*/ 328547 h 1556263"/>
              <a:gd name="connsiteX68" fmla="*/ 10182055 w 18962630"/>
              <a:gd name="connsiteY68" fmla="*/ 328547 h 1556263"/>
              <a:gd name="connsiteX69" fmla="*/ 10329334 w 18962630"/>
              <a:gd name="connsiteY69" fmla="*/ 1110262 h 1556263"/>
              <a:gd name="connsiteX70" fmla="*/ 10623893 w 18962630"/>
              <a:gd name="connsiteY70" fmla="*/ 815703 h 1556263"/>
              <a:gd name="connsiteX71" fmla="*/ 10714527 w 18962630"/>
              <a:gd name="connsiteY71" fmla="*/ 623106 h 1556263"/>
              <a:gd name="connsiteX72" fmla="*/ 10782502 w 18962630"/>
              <a:gd name="connsiteY72" fmla="*/ 759057 h 1556263"/>
              <a:gd name="connsiteX73" fmla="*/ 11292317 w 18962630"/>
              <a:gd name="connsiteY73" fmla="*/ 1336846 h 1556263"/>
              <a:gd name="connsiteX74" fmla="*/ 11439596 w 18962630"/>
              <a:gd name="connsiteY74" fmla="*/ 985641 h 1556263"/>
              <a:gd name="connsiteX75" fmla="*/ 11450925 w 18962630"/>
              <a:gd name="connsiteY75" fmla="*/ 645765 h 1556263"/>
              <a:gd name="connsiteX76" fmla="*/ 11518901 w 18962630"/>
              <a:gd name="connsiteY76" fmla="*/ 543802 h 1556263"/>
              <a:gd name="connsiteX77" fmla="*/ 11518901 w 18962630"/>
              <a:gd name="connsiteY77" fmla="*/ 464498 h 1556263"/>
              <a:gd name="connsiteX78" fmla="*/ 11632193 w 18962630"/>
              <a:gd name="connsiteY78" fmla="*/ 521144 h 1556263"/>
              <a:gd name="connsiteX79" fmla="*/ 11813460 w 18962630"/>
              <a:gd name="connsiteY79" fmla="*/ 407852 h 1556263"/>
              <a:gd name="connsiteX80" fmla="*/ 11802131 w 18962630"/>
              <a:gd name="connsiteY80" fmla="*/ 351206 h 1556263"/>
              <a:gd name="connsiteX81" fmla="*/ 11892764 w 18962630"/>
              <a:gd name="connsiteY81" fmla="*/ 192597 h 1556263"/>
              <a:gd name="connsiteX82" fmla="*/ 11915423 w 18962630"/>
              <a:gd name="connsiteY82" fmla="*/ 11329 h 1556263"/>
              <a:gd name="connsiteX83" fmla="*/ 12051373 w 18962630"/>
              <a:gd name="connsiteY83" fmla="*/ 0 h 1556263"/>
              <a:gd name="connsiteX84" fmla="*/ 12085361 w 18962630"/>
              <a:gd name="connsiteY84" fmla="*/ 67975 h 1556263"/>
              <a:gd name="connsiteX85" fmla="*/ 12209982 w 18962630"/>
              <a:gd name="connsiteY85" fmla="*/ 22659 h 1556263"/>
              <a:gd name="connsiteX86" fmla="*/ 12345932 w 18962630"/>
              <a:gd name="connsiteY86" fmla="*/ 124621 h 1556263"/>
              <a:gd name="connsiteX87" fmla="*/ 12425237 w 18962630"/>
              <a:gd name="connsiteY87" fmla="*/ 135951 h 1556263"/>
              <a:gd name="connsiteX88" fmla="*/ 12549858 w 18962630"/>
              <a:gd name="connsiteY88" fmla="*/ 271901 h 1556263"/>
              <a:gd name="connsiteX89" fmla="*/ 12708467 w 18962630"/>
              <a:gd name="connsiteY89" fmla="*/ 385193 h 1556263"/>
              <a:gd name="connsiteX90" fmla="*/ 12708467 w 18962630"/>
              <a:gd name="connsiteY90" fmla="*/ 600448 h 1556263"/>
              <a:gd name="connsiteX91" fmla="*/ 12833088 w 18962630"/>
              <a:gd name="connsiteY91" fmla="*/ 713740 h 1556263"/>
              <a:gd name="connsiteX92" fmla="*/ 12855747 w 18962630"/>
              <a:gd name="connsiteY92" fmla="*/ 804374 h 1556263"/>
              <a:gd name="connsiteX93" fmla="*/ 12957709 w 18962630"/>
              <a:gd name="connsiteY93" fmla="*/ 827032 h 1556263"/>
              <a:gd name="connsiteX94" fmla="*/ 13082331 w 18962630"/>
              <a:gd name="connsiteY94" fmla="*/ 861020 h 1556263"/>
              <a:gd name="connsiteX95" fmla="*/ 13104989 w 18962630"/>
              <a:gd name="connsiteY95" fmla="*/ 883678 h 1556263"/>
              <a:gd name="connsiteX96" fmla="*/ 13308915 w 18962630"/>
              <a:gd name="connsiteY96" fmla="*/ 509814 h 1556263"/>
              <a:gd name="connsiteX97" fmla="*/ 13444865 w 18962630"/>
              <a:gd name="connsiteY97" fmla="*/ 555131 h 1556263"/>
              <a:gd name="connsiteX98" fmla="*/ 13478853 w 18962630"/>
              <a:gd name="connsiteY98" fmla="*/ 623106 h 1556263"/>
              <a:gd name="connsiteX99" fmla="*/ 13648791 w 18962630"/>
              <a:gd name="connsiteY99" fmla="*/ 985641 h 1556263"/>
              <a:gd name="connsiteX100" fmla="*/ 13807400 w 18962630"/>
              <a:gd name="connsiteY100" fmla="*/ 883678 h 1556263"/>
              <a:gd name="connsiteX101" fmla="*/ 13830058 w 18962630"/>
              <a:gd name="connsiteY101" fmla="*/ 759057 h 1556263"/>
              <a:gd name="connsiteX102" fmla="*/ 13852716 w 18962630"/>
              <a:gd name="connsiteY102" fmla="*/ 668423 h 1556263"/>
              <a:gd name="connsiteX103" fmla="*/ 13943350 w 18962630"/>
              <a:gd name="connsiteY103" fmla="*/ 702411 h 1556263"/>
              <a:gd name="connsiteX104" fmla="*/ 13988667 w 18962630"/>
              <a:gd name="connsiteY104" fmla="*/ 736398 h 1556263"/>
              <a:gd name="connsiteX105" fmla="*/ 14146723 w 18962630"/>
              <a:gd name="connsiteY105" fmla="*/ 1269839 h 1556263"/>
              <a:gd name="connsiteX106" fmla="*/ 14453164 w 18962630"/>
              <a:gd name="connsiteY106" fmla="*/ 1368690 h 1556263"/>
              <a:gd name="connsiteX107" fmla="*/ 14623102 w 18962630"/>
              <a:gd name="connsiteY107" fmla="*/ 1142106 h 1556263"/>
              <a:gd name="connsiteX108" fmla="*/ 14668419 w 18962630"/>
              <a:gd name="connsiteY108" fmla="*/ 1017485 h 1556263"/>
              <a:gd name="connsiteX109" fmla="*/ 14736394 w 18962630"/>
              <a:gd name="connsiteY109" fmla="*/ 1085460 h 1556263"/>
              <a:gd name="connsiteX110" fmla="*/ 14849686 w 18962630"/>
              <a:gd name="connsiteY110" fmla="*/ 1119448 h 1556263"/>
              <a:gd name="connsiteX111" fmla="*/ 14928991 w 18962630"/>
              <a:gd name="connsiteY111" fmla="*/ 960839 h 1556263"/>
              <a:gd name="connsiteX112" fmla="*/ 15076270 w 18962630"/>
              <a:gd name="connsiteY112" fmla="*/ 926851 h 1556263"/>
              <a:gd name="connsiteX113" fmla="*/ 15223550 w 18962630"/>
              <a:gd name="connsiteY113" fmla="*/ 677609 h 1556263"/>
              <a:gd name="connsiteX114" fmla="*/ 15370830 w 18962630"/>
              <a:gd name="connsiteY114" fmla="*/ 575646 h 1556263"/>
              <a:gd name="connsiteX115" fmla="*/ 15450134 w 18962630"/>
              <a:gd name="connsiteY115" fmla="*/ 485012 h 1556263"/>
              <a:gd name="connsiteX116" fmla="*/ 15586084 w 18962630"/>
              <a:gd name="connsiteY116" fmla="*/ 303745 h 1556263"/>
              <a:gd name="connsiteX117" fmla="*/ 15733364 w 18962630"/>
              <a:gd name="connsiteY117" fmla="*/ 247099 h 1556263"/>
              <a:gd name="connsiteX118" fmla="*/ 15937290 w 18962630"/>
              <a:gd name="connsiteY118" fmla="*/ 315074 h 1556263"/>
              <a:gd name="connsiteX119" fmla="*/ 15925961 w 18962630"/>
              <a:gd name="connsiteY119" fmla="*/ 496342 h 1556263"/>
              <a:gd name="connsiteX120" fmla="*/ 15925961 w 18962630"/>
              <a:gd name="connsiteY120" fmla="*/ 654950 h 1556263"/>
              <a:gd name="connsiteX121" fmla="*/ 16039253 w 18962630"/>
              <a:gd name="connsiteY121" fmla="*/ 620963 h 1556263"/>
              <a:gd name="connsiteX122" fmla="*/ 16073240 w 18962630"/>
              <a:gd name="connsiteY122" fmla="*/ 541658 h 1556263"/>
              <a:gd name="connsiteX123" fmla="*/ 16118557 w 18962630"/>
              <a:gd name="connsiteY123" fmla="*/ 632292 h 1556263"/>
              <a:gd name="connsiteX124" fmla="*/ 16367799 w 18962630"/>
              <a:gd name="connsiteY124" fmla="*/ 892864 h 1556263"/>
              <a:gd name="connsiteX125" fmla="*/ 16662359 w 18962630"/>
              <a:gd name="connsiteY125" fmla="*/ 915522 h 1556263"/>
              <a:gd name="connsiteX126" fmla="*/ 16956918 w 18962630"/>
              <a:gd name="connsiteY126" fmla="*/ 688938 h 1556263"/>
              <a:gd name="connsiteX127" fmla="*/ 17013564 w 18962630"/>
              <a:gd name="connsiteY127" fmla="*/ 575646 h 1556263"/>
              <a:gd name="connsiteX128" fmla="*/ 17308122 w 18962630"/>
              <a:gd name="connsiteY128" fmla="*/ 915522 h 1556263"/>
              <a:gd name="connsiteX129" fmla="*/ 17489390 w 18962630"/>
              <a:gd name="connsiteY129" fmla="*/ 779572 h 1556263"/>
              <a:gd name="connsiteX130" fmla="*/ 17489390 w 18962630"/>
              <a:gd name="connsiteY130" fmla="*/ 677609 h 1556263"/>
              <a:gd name="connsiteX131" fmla="*/ 17523378 w 18962630"/>
              <a:gd name="connsiteY131" fmla="*/ 620963 h 1556263"/>
              <a:gd name="connsiteX132" fmla="*/ 17580024 w 18962630"/>
              <a:gd name="connsiteY132" fmla="*/ 722926 h 1556263"/>
              <a:gd name="connsiteX133" fmla="*/ 17647998 w 18962630"/>
              <a:gd name="connsiteY133" fmla="*/ 575646 h 1556263"/>
              <a:gd name="connsiteX134" fmla="*/ 17681986 w 18962630"/>
              <a:gd name="connsiteY134" fmla="*/ 643621 h 1556263"/>
              <a:gd name="connsiteX135" fmla="*/ 17738634 w 18962630"/>
              <a:gd name="connsiteY135" fmla="*/ 519000 h 1556263"/>
              <a:gd name="connsiteX136" fmla="*/ 17783950 w 18962630"/>
              <a:gd name="connsiteY136" fmla="*/ 473683 h 1556263"/>
              <a:gd name="connsiteX137" fmla="*/ 17829266 w 18962630"/>
              <a:gd name="connsiteY137" fmla="*/ 462354 h 1556263"/>
              <a:gd name="connsiteX138" fmla="*/ 17897242 w 18962630"/>
              <a:gd name="connsiteY138" fmla="*/ 530329 h 1556263"/>
              <a:gd name="connsiteX139" fmla="*/ 17999204 w 18962630"/>
              <a:gd name="connsiteY139" fmla="*/ 643621 h 1556263"/>
              <a:gd name="connsiteX140" fmla="*/ 18135154 w 18962630"/>
              <a:gd name="connsiteY140" fmla="*/ 734255 h 1556263"/>
              <a:gd name="connsiteX141" fmla="*/ 18316422 w 18962630"/>
              <a:gd name="connsiteY141" fmla="*/ 734255 h 1556263"/>
              <a:gd name="connsiteX142" fmla="*/ 18497690 w 18962630"/>
              <a:gd name="connsiteY142" fmla="*/ 745584 h 1556263"/>
              <a:gd name="connsiteX143" fmla="*/ 18599652 w 18962630"/>
              <a:gd name="connsiteY143" fmla="*/ 722926 h 1556263"/>
              <a:gd name="connsiteX144" fmla="*/ 18656298 w 18962630"/>
              <a:gd name="connsiteY144" fmla="*/ 507671 h 1556263"/>
              <a:gd name="connsiteX145" fmla="*/ 18769590 w 18962630"/>
              <a:gd name="connsiteY145" fmla="*/ 439696 h 1556263"/>
              <a:gd name="connsiteX146" fmla="*/ 18894210 w 18962630"/>
              <a:gd name="connsiteY146" fmla="*/ 349062 h 1556263"/>
              <a:gd name="connsiteX147" fmla="*/ 18962630 w 18962630"/>
              <a:gd name="connsiteY147" fmla="*/ 390113 h 1556263"/>
              <a:gd name="connsiteX148" fmla="*/ 18962630 w 18962630"/>
              <a:gd name="connsiteY148" fmla="*/ 1556263 h 1556263"/>
              <a:gd name="connsiteX149" fmla="*/ 9920535 w 18962630"/>
              <a:gd name="connsiteY149" fmla="*/ 1556263 h 1556263"/>
              <a:gd name="connsiteX150" fmla="*/ 9920534 w 18962630"/>
              <a:gd name="connsiteY150" fmla="*/ 1556263 h 1556263"/>
              <a:gd name="connsiteX151" fmla="*/ 0 w 18962630"/>
              <a:gd name="connsiteY151" fmla="*/ 1556263 h 1556263"/>
              <a:gd name="connsiteX152" fmla="*/ 0 w 18962630"/>
              <a:gd name="connsiteY152" fmla="*/ 623583 h 1556263"/>
              <a:gd name="connsiteX153" fmla="*/ 97673 w 18962630"/>
              <a:gd name="connsiteY153" fmla="*/ 634436 h 1556263"/>
              <a:gd name="connsiteX154" fmla="*/ 165648 w 18962630"/>
              <a:gd name="connsiteY154" fmla="*/ 747728 h 1556263"/>
              <a:gd name="connsiteX155" fmla="*/ 222294 w 18962630"/>
              <a:gd name="connsiteY155" fmla="*/ 804374 h 1556263"/>
              <a:gd name="connsiteX156" fmla="*/ 290269 w 18962630"/>
              <a:gd name="connsiteY156" fmla="*/ 1155579 h 1556263"/>
              <a:gd name="connsiteX157" fmla="*/ 346915 w 18962630"/>
              <a:gd name="connsiteY157" fmla="*/ 1132921 h 1556263"/>
              <a:gd name="connsiteX158" fmla="*/ 426220 w 18962630"/>
              <a:gd name="connsiteY158" fmla="*/ 1257542 h 1556263"/>
              <a:gd name="connsiteX159" fmla="*/ 562170 w 18962630"/>
              <a:gd name="connsiteY159" fmla="*/ 1234883 h 1556263"/>
              <a:gd name="connsiteX160" fmla="*/ 664133 w 18962630"/>
              <a:gd name="connsiteY160" fmla="*/ 475827 h 1556263"/>
              <a:gd name="connsiteX161" fmla="*/ 720779 w 18962630"/>
              <a:gd name="connsiteY161" fmla="*/ 487156 h 1556263"/>
              <a:gd name="connsiteX162" fmla="*/ 766096 w 18962630"/>
              <a:gd name="connsiteY162" fmla="*/ 396522 h 1556263"/>
              <a:gd name="connsiteX163" fmla="*/ 856730 w 18962630"/>
              <a:gd name="connsiteY163" fmla="*/ 487156 h 1556263"/>
              <a:gd name="connsiteX164" fmla="*/ 1015338 w 18962630"/>
              <a:gd name="connsiteY164" fmla="*/ 226584 h 1556263"/>
              <a:gd name="connsiteX165" fmla="*/ 1060655 w 18962630"/>
              <a:gd name="connsiteY165" fmla="*/ 328547 h 1556263"/>
              <a:gd name="connsiteX166" fmla="*/ 1139960 w 18962630"/>
              <a:gd name="connsiteY166" fmla="*/ 328547 h 1556263"/>
              <a:gd name="connsiteX167" fmla="*/ 1287239 w 18962630"/>
              <a:gd name="connsiteY167" fmla="*/ 1110262 h 1556263"/>
              <a:gd name="connsiteX168" fmla="*/ 1581798 w 18962630"/>
              <a:gd name="connsiteY168" fmla="*/ 815703 h 1556263"/>
              <a:gd name="connsiteX169" fmla="*/ 1672432 w 18962630"/>
              <a:gd name="connsiteY169" fmla="*/ 623106 h 1556263"/>
              <a:gd name="connsiteX170" fmla="*/ 1740407 w 18962630"/>
              <a:gd name="connsiteY170" fmla="*/ 759057 h 1556263"/>
              <a:gd name="connsiteX171" fmla="*/ 2250222 w 18962630"/>
              <a:gd name="connsiteY171" fmla="*/ 1336846 h 1556263"/>
              <a:gd name="connsiteX172" fmla="*/ 2397501 w 18962630"/>
              <a:gd name="connsiteY172" fmla="*/ 985641 h 1556263"/>
              <a:gd name="connsiteX173" fmla="*/ 2408830 w 18962630"/>
              <a:gd name="connsiteY173" fmla="*/ 645765 h 1556263"/>
              <a:gd name="connsiteX174" fmla="*/ 2476806 w 18962630"/>
              <a:gd name="connsiteY174" fmla="*/ 543802 h 1556263"/>
              <a:gd name="connsiteX175" fmla="*/ 2476806 w 18962630"/>
              <a:gd name="connsiteY175" fmla="*/ 464498 h 1556263"/>
              <a:gd name="connsiteX176" fmla="*/ 2590098 w 18962630"/>
              <a:gd name="connsiteY176" fmla="*/ 521144 h 1556263"/>
              <a:gd name="connsiteX177" fmla="*/ 2771365 w 18962630"/>
              <a:gd name="connsiteY177" fmla="*/ 407852 h 1556263"/>
              <a:gd name="connsiteX178" fmla="*/ 2760036 w 18962630"/>
              <a:gd name="connsiteY178" fmla="*/ 351206 h 1556263"/>
              <a:gd name="connsiteX179" fmla="*/ 2850669 w 18962630"/>
              <a:gd name="connsiteY179" fmla="*/ 192597 h 1556263"/>
              <a:gd name="connsiteX180" fmla="*/ 2873328 w 18962630"/>
              <a:gd name="connsiteY180" fmla="*/ 11329 h 1556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18962630" h="1556263">
                <a:moveTo>
                  <a:pt x="3009278" y="0"/>
                </a:moveTo>
                <a:lnTo>
                  <a:pt x="3043266" y="67975"/>
                </a:lnTo>
                <a:lnTo>
                  <a:pt x="3167887" y="22659"/>
                </a:lnTo>
                <a:lnTo>
                  <a:pt x="3303837" y="124621"/>
                </a:lnTo>
                <a:lnTo>
                  <a:pt x="3383142" y="135951"/>
                </a:lnTo>
                <a:lnTo>
                  <a:pt x="3507763" y="271901"/>
                </a:lnTo>
                <a:lnTo>
                  <a:pt x="3666372" y="385193"/>
                </a:lnTo>
                <a:lnTo>
                  <a:pt x="3666372" y="600448"/>
                </a:lnTo>
                <a:lnTo>
                  <a:pt x="3790993" y="713740"/>
                </a:lnTo>
                <a:lnTo>
                  <a:pt x="3813652" y="804374"/>
                </a:lnTo>
                <a:lnTo>
                  <a:pt x="3915614" y="827032"/>
                </a:lnTo>
                <a:lnTo>
                  <a:pt x="4040236" y="861020"/>
                </a:lnTo>
                <a:lnTo>
                  <a:pt x="4062894" y="883678"/>
                </a:lnTo>
                <a:lnTo>
                  <a:pt x="4266820" y="509814"/>
                </a:lnTo>
                <a:lnTo>
                  <a:pt x="4402770" y="555131"/>
                </a:lnTo>
                <a:lnTo>
                  <a:pt x="4436758" y="623106"/>
                </a:lnTo>
                <a:lnTo>
                  <a:pt x="4606696" y="985641"/>
                </a:lnTo>
                <a:lnTo>
                  <a:pt x="4765305" y="883678"/>
                </a:lnTo>
                <a:lnTo>
                  <a:pt x="4787963" y="759057"/>
                </a:lnTo>
                <a:lnTo>
                  <a:pt x="4810621" y="668423"/>
                </a:lnTo>
                <a:lnTo>
                  <a:pt x="4901255" y="702411"/>
                </a:lnTo>
                <a:lnTo>
                  <a:pt x="4946572" y="736398"/>
                </a:lnTo>
                <a:lnTo>
                  <a:pt x="5104628" y="1269839"/>
                </a:lnTo>
                <a:lnTo>
                  <a:pt x="5411069" y="1368690"/>
                </a:lnTo>
                <a:lnTo>
                  <a:pt x="5581007" y="1142106"/>
                </a:lnTo>
                <a:lnTo>
                  <a:pt x="5626324" y="1017485"/>
                </a:lnTo>
                <a:lnTo>
                  <a:pt x="5694299" y="1085460"/>
                </a:lnTo>
                <a:lnTo>
                  <a:pt x="5807591" y="1119448"/>
                </a:lnTo>
                <a:lnTo>
                  <a:pt x="5886896" y="960839"/>
                </a:lnTo>
                <a:lnTo>
                  <a:pt x="6034175" y="926851"/>
                </a:lnTo>
                <a:lnTo>
                  <a:pt x="6181455" y="677609"/>
                </a:lnTo>
                <a:lnTo>
                  <a:pt x="6328735" y="575646"/>
                </a:lnTo>
                <a:lnTo>
                  <a:pt x="6408039" y="485012"/>
                </a:lnTo>
                <a:lnTo>
                  <a:pt x="6543989" y="303745"/>
                </a:lnTo>
                <a:lnTo>
                  <a:pt x="6691269" y="247099"/>
                </a:lnTo>
                <a:lnTo>
                  <a:pt x="6895195" y="315074"/>
                </a:lnTo>
                <a:lnTo>
                  <a:pt x="6883866" y="496342"/>
                </a:lnTo>
                <a:lnTo>
                  <a:pt x="6883866" y="654950"/>
                </a:lnTo>
                <a:lnTo>
                  <a:pt x="6997158" y="620963"/>
                </a:lnTo>
                <a:lnTo>
                  <a:pt x="7031145" y="541658"/>
                </a:lnTo>
                <a:lnTo>
                  <a:pt x="7076462" y="632292"/>
                </a:lnTo>
                <a:lnTo>
                  <a:pt x="7325704" y="892864"/>
                </a:lnTo>
                <a:lnTo>
                  <a:pt x="7620264" y="915522"/>
                </a:lnTo>
                <a:lnTo>
                  <a:pt x="7914823" y="688938"/>
                </a:lnTo>
                <a:lnTo>
                  <a:pt x="7971469" y="575646"/>
                </a:lnTo>
                <a:lnTo>
                  <a:pt x="8266028" y="915522"/>
                </a:lnTo>
                <a:lnTo>
                  <a:pt x="8447295" y="779572"/>
                </a:lnTo>
                <a:lnTo>
                  <a:pt x="8447295" y="677609"/>
                </a:lnTo>
                <a:lnTo>
                  <a:pt x="8481283" y="620963"/>
                </a:lnTo>
                <a:lnTo>
                  <a:pt x="8537929" y="722926"/>
                </a:lnTo>
                <a:lnTo>
                  <a:pt x="8605904" y="575646"/>
                </a:lnTo>
                <a:lnTo>
                  <a:pt x="8639892" y="643621"/>
                </a:lnTo>
                <a:lnTo>
                  <a:pt x="8696538" y="519000"/>
                </a:lnTo>
                <a:lnTo>
                  <a:pt x="8741855" y="473683"/>
                </a:lnTo>
                <a:lnTo>
                  <a:pt x="8787171" y="462354"/>
                </a:lnTo>
                <a:lnTo>
                  <a:pt x="8855147" y="530329"/>
                </a:lnTo>
                <a:lnTo>
                  <a:pt x="8957109" y="643621"/>
                </a:lnTo>
                <a:lnTo>
                  <a:pt x="9093060" y="734255"/>
                </a:lnTo>
                <a:lnTo>
                  <a:pt x="9274327" y="734255"/>
                </a:lnTo>
                <a:lnTo>
                  <a:pt x="9455594" y="745584"/>
                </a:lnTo>
                <a:lnTo>
                  <a:pt x="9557557" y="722926"/>
                </a:lnTo>
                <a:lnTo>
                  <a:pt x="9614203" y="507671"/>
                </a:lnTo>
                <a:lnTo>
                  <a:pt x="9727495" y="439696"/>
                </a:lnTo>
                <a:lnTo>
                  <a:pt x="9852116" y="349062"/>
                </a:lnTo>
                <a:lnTo>
                  <a:pt x="9920535" y="390113"/>
                </a:lnTo>
                <a:lnTo>
                  <a:pt x="9920535" y="451490"/>
                </a:lnTo>
                <a:lnTo>
                  <a:pt x="10057433" y="226584"/>
                </a:lnTo>
                <a:lnTo>
                  <a:pt x="10102750" y="328547"/>
                </a:lnTo>
                <a:lnTo>
                  <a:pt x="10182055" y="328547"/>
                </a:lnTo>
                <a:lnTo>
                  <a:pt x="10329334" y="1110262"/>
                </a:lnTo>
                <a:lnTo>
                  <a:pt x="10623893" y="815703"/>
                </a:lnTo>
                <a:lnTo>
                  <a:pt x="10714527" y="623106"/>
                </a:lnTo>
                <a:lnTo>
                  <a:pt x="10782502" y="759057"/>
                </a:lnTo>
                <a:lnTo>
                  <a:pt x="11292317" y="1336846"/>
                </a:lnTo>
                <a:lnTo>
                  <a:pt x="11439596" y="985641"/>
                </a:lnTo>
                <a:lnTo>
                  <a:pt x="11450925" y="645765"/>
                </a:lnTo>
                <a:lnTo>
                  <a:pt x="11518901" y="543802"/>
                </a:lnTo>
                <a:lnTo>
                  <a:pt x="11518901" y="464498"/>
                </a:lnTo>
                <a:lnTo>
                  <a:pt x="11632193" y="521144"/>
                </a:lnTo>
                <a:lnTo>
                  <a:pt x="11813460" y="407852"/>
                </a:lnTo>
                <a:lnTo>
                  <a:pt x="11802131" y="351206"/>
                </a:lnTo>
                <a:lnTo>
                  <a:pt x="11892764" y="192597"/>
                </a:lnTo>
                <a:lnTo>
                  <a:pt x="11915423" y="11329"/>
                </a:lnTo>
                <a:lnTo>
                  <a:pt x="12051373" y="0"/>
                </a:lnTo>
                <a:lnTo>
                  <a:pt x="12085361" y="67975"/>
                </a:lnTo>
                <a:lnTo>
                  <a:pt x="12209982" y="22659"/>
                </a:lnTo>
                <a:lnTo>
                  <a:pt x="12345932" y="124621"/>
                </a:lnTo>
                <a:lnTo>
                  <a:pt x="12425237" y="135951"/>
                </a:lnTo>
                <a:lnTo>
                  <a:pt x="12549858" y="271901"/>
                </a:lnTo>
                <a:lnTo>
                  <a:pt x="12708467" y="385193"/>
                </a:lnTo>
                <a:lnTo>
                  <a:pt x="12708467" y="600448"/>
                </a:lnTo>
                <a:lnTo>
                  <a:pt x="12833088" y="713740"/>
                </a:lnTo>
                <a:lnTo>
                  <a:pt x="12855747" y="804374"/>
                </a:lnTo>
                <a:lnTo>
                  <a:pt x="12957709" y="827032"/>
                </a:lnTo>
                <a:lnTo>
                  <a:pt x="13082331" y="861020"/>
                </a:lnTo>
                <a:lnTo>
                  <a:pt x="13104989" y="883678"/>
                </a:lnTo>
                <a:lnTo>
                  <a:pt x="13308915" y="509814"/>
                </a:lnTo>
                <a:lnTo>
                  <a:pt x="13444865" y="555131"/>
                </a:lnTo>
                <a:lnTo>
                  <a:pt x="13478853" y="623106"/>
                </a:lnTo>
                <a:lnTo>
                  <a:pt x="13648791" y="985641"/>
                </a:lnTo>
                <a:lnTo>
                  <a:pt x="13807400" y="883678"/>
                </a:lnTo>
                <a:lnTo>
                  <a:pt x="13830058" y="759057"/>
                </a:lnTo>
                <a:lnTo>
                  <a:pt x="13852716" y="668423"/>
                </a:lnTo>
                <a:lnTo>
                  <a:pt x="13943350" y="702411"/>
                </a:lnTo>
                <a:lnTo>
                  <a:pt x="13988667" y="736398"/>
                </a:lnTo>
                <a:lnTo>
                  <a:pt x="14146723" y="1269839"/>
                </a:lnTo>
                <a:lnTo>
                  <a:pt x="14453164" y="1368690"/>
                </a:lnTo>
                <a:lnTo>
                  <a:pt x="14623102" y="1142106"/>
                </a:lnTo>
                <a:lnTo>
                  <a:pt x="14668419" y="1017485"/>
                </a:lnTo>
                <a:lnTo>
                  <a:pt x="14736394" y="1085460"/>
                </a:lnTo>
                <a:lnTo>
                  <a:pt x="14849686" y="1119448"/>
                </a:lnTo>
                <a:lnTo>
                  <a:pt x="14928991" y="960839"/>
                </a:lnTo>
                <a:lnTo>
                  <a:pt x="15076270" y="926851"/>
                </a:lnTo>
                <a:lnTo>
                  <a:pt x="15223550" y="677609"/>
                </a:lnTo>
                <a:lnTo>
                  <a:pt x="15370830" y="575646"/>
                </a:lnTo>
                <a:lnTo>
                  <a:pt x="15450134" y="485012"/>
                </a:lnTo>
                <a:lnTo>
                  <a:pt x="15586084" y="303745"/>
                </a:lnTo>
                <a:lnTo>
                  <a:pt x="15733364" y="247099"/>
                </a:lnTo>
                <a:lnTo>
                  <a:pt x="15937290" y="315074"/>
                </a:lnTo>
                <a:lnTo>
                  <a:pt x="15925961" y="496342"/>
                </a:lnTo>
                <a:lnTo>
                  <a:pt x="15925961" y="654950"/>
                </a:lnTo>
                <a:lnTo>
                  <a:pt x="16039253" y="620963"/>
                </a:lnTo>
                <a:lnTo>
                  <a:pt x="16073240" y="541658"/>
                </a:lnTo>
                <a:lnTo>
                  <a:pt x="16118557" y="632292"/>
                </a:lnTo>
                <a:lnTo>
                  <a:pt x="16367799" y="892864"/>
                </a:lnTo>
                <a:lnTo>
                  <a:pt x="16662359" y="915522"/>
                </a:lnTo>
                <a:lnTo>
                  <a:pt x="16956918" y="688938"/>
                </a:lnTo>
                <a:lnTo>
                  <a:pt x="17013564" y="575646"/>
                </a:lnTo>
                <a:lnTo>
                  <a:pt x="17308122" y="915522"/>
                </a:lnTo>
                <a:lnTo>
                  <a:pt x="17489390" y="779572"/>
                </a:lnTo>
                <a:lnTo>
                  <a:pt x="17489390" y="677609"/>
                </a:lnTo>
                <a:lnTo>
                  <a:pt x="17523378" y="620963"/>
                </a:lnTo>
                <a:lnTo>
                  <a:pt x="17580024" y="722926"/>
                </a:lnTo>
                <a:lnTo>
                  <a:pt x="17647998" y="575646"/>
                </a:lnTo>
                <a:lnTo>
                  <a:pt x="17681986" y="643621"/>
                </a:lnTo>
                <a:lnTo>
                  <a:pt x="17738634" y="519000"/>
                </a:lnTo>
                <a:lnTo>
                  <a:pt x="17783950" y="473683"/>
                </a:lnTo>
                <a:lnTo>
                  <a:pt x="17829266" y="462354"/>
                </a:lnTo>
                <a:lnTo>
                  <a:pt x="17897242" y="530329"/>
                </a:lnTo>
                <a:lnTo>
                  <a:pt x="17999204" y="643621"/>
                </a:lnTo>
                <a:lnTo>
                  <a:pt x="18135154" y="734255"/>
                </a:lnTo>
                <a:lnTo>
                  <a:pt x="18316422" y="734255"/>
                </a:lnTo>
                <a:lnTo>
                  <a:pt x="18497690" y="745584"/>
                </a:lnTo>
                <a:lnTo>
                  <a:pt x="18599652" y="722926"/>
                </a:lnTo>
                <a:lnTo>
                  <a:pt x="18656298" y="507671"/>
                </a:lnTo>
                <a:lnTo>
                  <a:pt x="18769590" y="439696"/>
                </a:lnTo>
                <a:lnTo>
                  <a:pt x="18894210" y="349062"/>
                </a:lnTo>
                <a:lnTo>
                  <a:pt x="18962630" y="390113"/>
                </a:lnTo>
                <a:lnTo>
                  <a:pt x="18962630" y="1556263"/>
                </a:lnTo>
                <a:lnTo>
                  <a:pt x="9920535" y="1556263"/>
                </a:lnTo>
                <a:lnTo>
                  <a:pt x="9920534" y="1556263"/>
                </a:lnTo>
                <a:lnTo>
                  <a:pt x="0" y="1556263"/>
                </a:lnTo>
                <a:lnTo>
                  <a:pt x="0" y="623583"/>
                </a:lnTo>
                <a:lnTo>
                  <a:pt x="97673" y="634436"/>
                </a:lnTo>
                <a:lnTo>
                  <a:pt x="165648" y="747728"/>
                </a:lnTo>
                <a:lnTo>
                  <a:pt x="222294" y="804374"/>
                </a:lnTo>
                <a:lnTo>
                  <a:pt x="290269" y="1155579"/>
                </a:lnTo>
                <a:lnTo>
                  <a:pt x="346915" y="1132921"/>
                </a:lnTo>
                <a:lnTo>
                  <a:pt x="426220" y="1257542"/>
                </a:lnTo>
                <a:lnTo>
                  <a:pt x="562170" y="1234883"/>
                </a:lnTo>
                <a:lnTo>
                  <a:pt x="664133" y="475827"/>
                </a:lnTo>
                <a:lnTo>
                  <a:pt x="720779" y="487156"/>
                </a:lnTo>
                <a:lnTo>
                  <a:pt x="766096" y="396522"/>
                </a:lnTo>
                <a:lnTo>
                  <a:pt x="856730" y="487156"/>
                </a:lnTo>
                <a:lnTo>
                  <a:pt x="1015338" y="226584"/>
                </a:lnTo>
                <a:lnTo>
                  <a:pt x="1060655" y="328547"/>
                </a:lnTo>
                <a:lnTo>
                  <a:pt x="1139960" y="328547"/>
                </a:lnTo>
                <a:lnTo>
                  <a:pt x="1287239" y="1110262"/>
                </a:lnTo>
                <a:lnTo>
                  <a:pt x="1581798" y="815703"/>
                </a:lnTo>
                <a:lnTo>
                  <a:pt x="1672432" y="623106"/>
                </a:lnTo>
                <a:lnTo>
                  <a:pt x="1740407" y="759057"/>
                </a:lnTo>
                <a:lnTo>
                  <a:pt x="2250222" y="1336846"/>
                </a:lnTo>
                <a:lnTo>
                  <a:pt x="2397501" y="985641"/>
                </a:lnTo>
                <a:lnTo>
                  <a:pt x="2408830" y="645765"/>
                </a:lnTo>
                <a:lnTo>
                  <a:pt x="2476806" y="543802"/>
                </a:lnTo>
                <a:lnTo>
                  <a:pt x="2476806" y="464498"/>
                </a:lnTo>
                <a:lnTo>
                  <a:pt x="2590098" y="521144"/>
                </a:lnTo>
                <a:lnTo>
                  <a:pt x="2771365" y="407852"/>
                </a:lnTo>
                <a:lnTo>
                  <a:pt x="2760036" y="351206"/>
                </a:lnTo>
                <a:lnTo>
                  <a:pt x="2850669" y="192597"/>
                </a:lnTo>
                <a:lnTo>
                  <a:pt x="2873328" y="11329"/>
                </a:lnTo>
                <a:close/>
              </a:path>
            </a:pathLst>
          </a:custGeom>
          <a:gradFill>
            <a:gsLst>
              <a:gs pos="0">
                <a:srgbClr val="262E49"/>
              </a:gs>
              <a:gs pos="40000">
                <a:srgbClr val="393951"/>
              </a:gs>
              <a:gs pos="18600">
                <a:srgbClr val="2F334D"/>
              </a:gs>
              <a:gs pos="90000">
                <a:srgbClr val="584A5C"/>
              </a:gs>
              <a:gs pos="100000">
                <a:srgbClr val="64505F"/>
              </a:gs>
              <a:gs pos="64000">
                <a:srgbClr val="48435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6" name="직사각형 225"/>
          <p:cNvSpPr/>
          <p:nvPr/>
        </p:nvSpPr>
        <p:spPr>
          <a:xfrm>
            <a:off x="1392438" y="2730822"/>
            <a:ext cx="45719" cy="4279578"/>
          </a:xfrm>
          <a:prstGeom prst="rect">
            <a:avLst/>
          </a:prstGeom>
          <a:solidFill>
            <a:srgbClr val="D2A19F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4" name="그룹 213"/>
          <p:cNvGrpSpPr/>
          <p:nvPr/>
        </p:nvGrpSpPr>
        <p:grpSpPr>
          <a:xfrm>
            <a:off x="1212771" y="2679823"/>
            <a:ext cx="389466" cy="780109"/>
            <a:chOff x="6316133" y="3711457"/>
            <a:chExt cx="389466" cy="780109"/>
          </a:xfrm>
        </p:grpSpPr>
        <p:sp>
          <p:nvSpPr>
            <p:cNvPr id="215" name="직사각형 214"/>
            <p:cNvSpPr/>
            <p:nvPr/>
          </p:nvSpPr>
          <p:spPr>
            <a:xfrm>
              <a:off x="6354551" y="4015742"/>
              <a:ext cx="308938" cy="321308"/>
            </a:xfrm>
            <a:prstGeom prst="rect">
              <a:avLst/>
            </a:prstGeom>
            <a:solidFill>
              <a:srgbClr val="E2C2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모서리가 둥근 직사각형 215"/>
            <p:cNvSpPr/>
            <p:nvPr/>
          </p:nvSpPr>
          <p:spPr>
            <a:xfrm>
              <a:off x="6316133" y="4279900"/>
              <a:ext cx="389466" cy="211666"/>
            </a:xfrm>
            <a:prstGeom prst="roundRect">
              <a:avLst/>
            </a:prstGeom>
            <a:solidFill>
              <a:srgbClr val="602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모서리가 둥근 직사각형 216"/>
            <p:cNvSpPr/>
            <p:nvPr/>
          </p:nvSpPr>
          <p:spPr>
            <a:xfrm rot="5400000">
              <a:off x="6316133" y="4184247"/>
              <a:ext cx="389466" cy="63512"/>
            </a:xfrm>
            <a:prstGeom prst="roundRect">
              <a:avLst/>
            </a:prstGeom>
            <a:solidFill>
              <a:srgbClr val="602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모서리가 둥근 직사각형 217"/>
            <p:cNvSpPr/>
            <p:nvPr/>
          </p:nvSpPr>
          <p:spPr>
            <a:xfrm rot="5400000">
              <a:off x="6468756" y="4184247"/>
              <a:ext cx="389466" cy="63512"/>
            </a:xfrm>
            <a:prstGeom prst="roundRect">
              <a:avLst/>
            </a:prstGeom>
            <a:solidFill>
              <a:srgbClr val="602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모서리가 둥근 직사각형 218"/>
            <p:cNvSpPr/>
            <p:nvPr/>
          </p:nvSpPr>
          <p:spPr>
            <a:xfrm rot="5400000">
              <a:off x="6159818" y="4184247"/>
              <a:ext cx="389466" cy="63512"/>
            </a:xfrm>
            <a:prstGeom prst="roundRect">
              <a:avLst/>
            </a:prstGeom>
            <a:solidFill>
              <a:srgbClr val="602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0" name="그룹 219"/>
            <p:cNvGrpSpPr/>
            <p:nvPr/>
          </p:nvGrpSpPr>
          <p:grpSpPr>
            <a:xfrm>
              <a:off x="6316133" y="3711457"/>
              <a:ext cx="389466" cy="381766"/>
              <a:chOff x="6316133" y="3692391"/>
              <a:chExt cx="389466" cy="381766"/>
            </a:xfrm>
          </p:grpSpPr>
          <p:sp>
            <p:nvSpPr>
              <p:cNvPr id="221" name="현 220"/>
              <p:cNvSpPr/>
              <p:nvPr/>
            </p:nvSpPr>
            <p:spPr>
              <a:xfrm rot="8100000">
                <a:off x="6319983" y="3692391"/>
                <a:ext cx="381766" cy="381766"/>
              </a:xfrm>
              <a:prstGeom prst="chord">
                <a:avLst>
                  <a:gd name="adj1" fmla="val 2700000"/>
                  <a:gd name="adj2" fmla="val 13476995"/>
                </a:avLst>
              </a:prstGeom>
              <a:solidFill>
                <a:srgbClr val="602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22" name="그룹 221"/>
              <p:cNvGrpSpPr/>
              <p:nvPr/>
            </p:nvGrpSpPr>
            <p:grpSpPr>
              <a:xfrm>
                <a:off x="6316133" y="3867152"/>
                <a:ext cx="389466" cy="152384"/>
                <a:chOff x="6316133" y="3867152"/>
                <a:chExt cx="389466" cy="152384"/>
              </a:xfrm>
            </p:grpSpPr>
            <p:sp>
              <p:nvSpPr>
                <p:cNvPr id="223" name="모서리가 둥근 직사각형 222"/>
                <p:cNvSpPr/>
                <p:nvPr/>
              </p:nvSpPr>
              <p:spPr>
                <a:xfrm>
                  <a:off x="6316133" y="3911588"/>
                  <a:ext cx="389466" cy="63512"/>
                </a:xfrm>
                <a:prstGeom prst="roundRect">
                  <a:avLst/>
                </a:prstGeom>
                <a:solidFill>
                  <a:srgbClr val="602A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4" name="모서리가 둥근 직사각형 223"/>
                <p:cNvSpPr/>
                <p:nvPr/>
              </p:nvSpPr>
              <p:spPr>
                <a:xfrm>
                  <a:off x="6316133" y="3867152"/>
                  <a:ext cx="389466" cy="45719"/>
                </a:xfrm>
                <a:prstGeom prst="roundRect">
                  <a:avLst/>
                </a:prstGeom>
                <a:solidFill>
                  <a:srgbClr val="D2A19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5" name="모서리가 둥근 직사각형 224"/>
                <p:cNvSpPr/>
                <p:nvPr/>
              </p:nvSpPr>
              <p:spPr>
                <a:xfrm>
                  <a:off x="6316133" y="3973817"/>
                  <a:ext cx="389466" cy="45719"/>
                </a:xfrm>
                <a:prstGeom prst="roundRect">
                  <a:avLst/>
                </a:prstGeom>
                <a:solidFill>
                  <a:srgbClr val="D2A19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610" name="타원 609"/>
          <p:cNvSpPr/>
          <p:nvPr/>
        </p:nvSpPr>
        <p:spPr>
          <a:xfrm flipH="1">
            <a:off x="3346943" y="1163955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8" name="타원 617"/>
          <p:cNvSpPr/>
          <p:nvPr/>
        </p:nvSpPr>
        <p:spPr>
          <a:xfrm flipH="1">
            <a:off x="1528620" y="1421130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9" name="타원 618"/>
          <p:cNvSpPr/>
          <p:nvPr/>
        </p:nvSpPr>
        <p:spPr>
          <a:xfrm flipH="1">
            <a:off x="2069218" y="2436144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0" name="타원 619"/>
          <p:cNvSpPr/>
          <p:nvPr/>
        </p:nvSpPr>
        <p:spPr>
          <a:xfrm flipH="1">
            <a:off x="704503" y="1925955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3" name="타원 622"/>
          <p:cNvSpPr/>
          <p:nvPr/>
        </p:nvSpPr>
        <p:spPr>
          <a:xfrm flipH="1">
            <a:off x="-6123083" y="3769751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4" name="타원 623"/>
          <p:cNvSpPr/>
          <p:nvPr/>
        </p:nvSpPr>
        <p:spPr>
          <a:xfrm flipH="1">
            <a:off x="171103" y="3447838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5" name="타원 624"/>
          <p:cNvSpPr/>
          <p:nvPr/>
        </p:nvSpPr>
        <p:spPr>
          <a:xfrm flipH="1">
            <a:off x="2597025" y="5719995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6" name="타원 625"/>
          <p:cNvSpPr/>
          <p:nvPr/>
        </p:nvSpPr>
        <p:spPr>
          <a:xfrm flipH="1">
            <a:off x="1915951" y="4445233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7" name="타원 626"/>
          <p:cNvSpPr/>
          <p:nvPr/>
        </p:nvSpPr>
        <p:spPr>
          <a:xfrm flipH="1">
            <a:off x="1548195" y="5699966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9" name="타원 628"/>
          <p:cNvSpPr/>
          <p:nvPr/>
        </p:nvSpPr>
        <p:spPr>
          <a:xfrm flipH="1">
            <a:off x="869070" y="6283108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1" name="타원 630"/>
          <p:cNvSpPr/>
          <p:nvPr/>
        </p:nvSpPr>
        <p:spPr>
          <a:xfrm flipH="1">
            <a:off x="498150" y="4089188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5" name="타원 634"/>
          <p:cNvSpPr/>
          <p:nvPr/>
        </p:nvSpPr>
        <p:spPr>
          <a:xfrm flipH="1">
            <a:off x="372815" y="228757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7" name="타원 636"/>
          <p:cNvSpPr/>
          <p:nvPr/>
        </p:nvSpPr>
        <p:spPr>
          <a:xfrm flipH="1">
            <a:off x="-14535" y="1551145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9" name="타원 648"/>
          <p:cNvSpPr/>
          <p:nvPr/>
        </p:nvSpPr>
        <p:spPr>
          <a:xfrm>
            <a:off x="8456590" y="842355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1" name="타원 650"/>
          <p:cNvSpPr/>
          <p:nvPr/>
        </p:nvSpPr>
        <p:spPr>
          <a:xfrm>
            <a:off x="1696936" y="1925955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6" name="타원 655"/>
          <p:cNvSpPr/>
          <p:nvPr/>
        </p:nvSpPr>
        <p:spPr>
          <a:xfrm>
            <a:off x="7169631" y="5719995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8" name="타원 657"/>
          <p:cNvSpPr/>
          <p:nvPr/>
        </p:nvSpPr>
        <p:spPr>
          <a:xfrm>
            <a:off x="8218461" y="5699966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9" name="타원 658"/>
          <p:cNvSpPr/>
          <p:nvPr/>
        </p:nvSpPr>
        <p:spPr>
          <a:xfrm>
            <a:off x="9255303" y="5436441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0" name="타원 659"/>
          <p:cNvSpPr/>
          <p:nvPr/>
        </p:nvSpPr>
        <p:spPr>
          <a:xfrm>
            <a:off x="1532369" y="6283108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4" name="타원 663"/>
          <p:cNvSpPr/>
          <p:nvPr/>
        </p:nvSpPr>
        <p:spPr>
          <a:xfrm>
            <a:off x="9781191" y="1551145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5" name="타원 664"/>
          <p:cNvSpPr/>
          <p:nvPr/>
        </p:nvSpPr>
        <p:spPr>
          <a:xfrm>
            <a:off x="6885730" y="500380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6" name="타원 665"/>
          <p:cNvSpPr/>
          <p:nvPr/>
        </p:nvSpPr>
        <p:spPr>
          <a:xfrm>
            <a:off x="5768203" y="738505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9" name="타원 668"/>
          <p:cNvSpPr/>
          <p:nvPr/>
        </p:nvSpPr>
        <p:spPr>
          <a:xfrm rot="4500000">
            <a:off x="4077389" y="341872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0" name="타원 669"/>
          <p:cNvSpPr/>
          <p:nvPr/>
        </p:nvSpPr>
        <p:spPr>
          <a:xfrm rot="4500000">
            <a:off x="3067671" y="426165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1" name="타원 670"/>
          <p:cNvSpPr/>
          <p:nvPr/>
        </p:nvSpPr>
        <p:spPr>
          <a:xfrm rot="4500000">
            <a:off x="4930140" y="1105296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2" name="타원 671"/>
          <p:cNvSpPr/>
          <p:nvPr/>
        </p:nvSpPr>
        <p:spPr>
          <a:xfrm flipH="1">
            <a:off x="1261780" y="386613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2" name="그룹 141"/>
          <p:cNvGrpSpPr/>
          <p:nvPr/>
        </p:nvGrpSpPr>
        <p:grpSpPr>
          <a:xfrm>
            <a:off x="840035" y="2241400"/>
            <a:ext cx="1108162" cy="1108162"/>
            <a:chOff x="11709966" y="1756899"/>
            <a:chExt cx="2737594" cy="2737594"/>
          </a:xfrm>
        </p:grpSpPr>
        <p:pic>
          <p:nvPicPr>
            <p:cNvPr id="677" name="그림 676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70747">
              <a:off x="11709966" y="1789533"/>
              <a:ext cx="2737594" cy="2672323"/>
            </a:xfrm>
            <a:prstGeom prst="rect">
              <a:avLst/>
            </a:prstGeom>
          </p:spPr>
        </p:pic>
        <p:pic>
          <p:nvPicPr>
            <p:cNvPr id="679" name="그림 678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70747">
              <a:off x="11708162" y="1789534"/>
              <a:ext cx="2737594" cy="2672323"/>
            </a:xfrm>
            <a:prstGeom prst="rect">
              <a:avLst/>
            </a:prstGeom>
          </p:spPr>
        </p:pic>
      </p:grpSp>
      <p:grpSp>
        <p:nvGrpSpPr>
          <p:cNvPr id="681" name="그룹 680"/>
          <p:cNvGrpSpPr/>
          <p:nvPr/>
        </p:nvGrpSpPr>
        <p:grpSpPr>
          <a:xfrm rot="1824651">
            <a:off x="24509" y="4907037"/>
            <a:ext cx="1058808" cy="1058808"/>
            <a:chOff x="11709966" y="1756899"/>
            <a:chExt cx="2737594" cy="2737594"/>
          </a:xfrm>
        </p:grpSpPr>
        <p:pic>
          <p:nvPicPr>
            <p:cNvPr id="682" name="그림 681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70747">
              <a:off x="11709966" y="1789533"/>
              <a:ext cx="2737594" cy="2672323"/>
            </a:xfrm>
            <a:prstGeom prst="rect">
              <a:avLst/>
            </a:prstGeom>
          </p:spPr>
        </p:pic>
        <p:pic>
          <p:nvPicPr>
            <p:cNvPr id="683" name="그림 682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70747">
              <a:off x="11708162" y="1789534"/>
              <a:ext cx="2737594" cy="2672323"/>
            </a:xfrm>
            <a:prstGeom prst="rect">
              <a:avLst/>
            </a:prstGeom>
          </p:spPr>
        </p:pic>
      </p:grpSp>
      <p:grpSp>
        <p:nvGrpSpPr>
          <p:cNvPr id="687" name="그룹 686"/>
          <p:cNvGrpSpPr/>
          <p:nvPr/>
        </p:nvGrpSpPr>
        <p:grpSpPr>
          <a:xfrm>
            <a:off x="1673549" y="383001"/>
            <a:ext cx="1058808" cy="1058808"/>
            <a:chOff x="11709966" y="1756899"/>
            <a:chExt cx="2737594" cy="2737594"/>
          </a:xfrm>
        </p:grpSpPr>
        <p:pic>
          <p:nvPicPr>
            <p:cNvPr id="688" name="그림 687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70747">
              <a:off x="11709966" y="1789533"/>
              <a:ext cx="2737594" cy="2672323"/>
            </a:xfrm>
            <a:prstGeom prst="rect">
              <a:avLst/>
            </a:prstGeom>
          </p:spPr>
        </p:pic>
        <p:pic>
          <p:nvPicPr>
            <p:cNvPr id="689" name="그림 688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470747">
              <a:off x="11708162" y="1789534"/>
              <a:ext cx="2737594" cy="2672323"/>
            </a:xfrm>
            <a:prstGeom prst="rect">
              <a:avLst/>
            </a:prstGeom>
          </p:spPr>
        </p:pic>
      </p:grpSp>
      <p:sp>
        <p:nvSpPr>
          <p:cNvPr id="47" name="타원 46"/>
          <p:cNvSpPr/>
          <p:nvPr/>
        </p:nvSpPr>
        <p:spPr>
          <a:xfrm flipH="1">
            <a:off x="1847981" y="3447838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자유형 114"/>
          <p:cNvSpPr/>
          <p:nvPr/>
        </p:nvSpPr>
        <p:spPr>
          <a:xfrm>
            <a:off x="1185634" y="2616200"/>
            <a:ext cx="476250" cy="406400"/>
          </a:xfrm>
          <a:custGeom>
            <a:avLst/>
            <a:gdLst>
              <a:gd name="connsiteX0" fmla="*/ 19050 w 476250"/>
              <a:gd name="connsiteY0" fmla="*/ 19050 h 406400"/>
              <a:gd name="connsiteX1" fmla="*/ 450850 w 476250"/>
              <a:gd name="connsiteY1" fmla="*/ 0 h 406400"/>
              <a:gd name="connsiteX2" fmla="*/ 476250 w 476250"/>
              <a:gd name="connsiteY2" fmla="*/ 406400 h 406400"/>
              <a:gd name="connsiteX3" fmla="*/ 0 w 476250"/>
              <a:gd name="connsiteY3" fmla="*/ 406400 h 406400"/>
              <a:gd name="connsiteX4" fmla="*/ 19050 w 476250"/>
              <a:gd name="connsiteY4" fmla="*/ 1905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0" h="406400">
                <a:moveTo>
                  <a:pt x="19050" y="19050"/>
                </a:moveTo>
                <a:lnTo>
                  <a:pt x="450850" y="0"/>
                </a:lnTo>
                <a:lnTo>
                  <a:pt x="476250" y="406400"/>
                </a:lnTo>
                <a:lnTo>
                  <a:pt x="0" y="406400"/>
                </a:lnTo>
                <a:lnTo>
                  <a:pt x="19050" y="19050"/>
                </a:lnTo>
                <a:close/>
              </a:path>
            </a:pathLst>
          </a:custGeom>
          <a:solidFill>
            <a:srgbClr val="5626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7" name="직선 연결선 116"/>
          <p:cNvCxnSpPr/>
          <p:nvPr/>
        </p:nvCxnSpPr>
        <p:spPr>
          <a:xfrm flipH="1">
            <a:off x="1041354" y="2610999"/>
            <a:ext cx="140681" cy="4247001"/>
          </a:xfrm>
          <a:prstGeom prst="line">
            <a:avLst/>
          </a:prstGeom>
          <a:ln w="47625">
            <a:solidFill>
              <a:srgbClr val="B97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1637352" y="2610999"/>
            <a:ext cx="148167" cy="4247001"/>
          </a:xfrm>
          <a:prstGeom prst="line">
            <a:avLst/>
          </a:prstGeom>
          <a:ln w="47625">
            <a:solidFill>
              <a:srgbClr val="B97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그룹 118"/>
          <p:cNvGrpSpPr/>
          <p:nvPr/>
        </p:nvGrpSpPr>
        <p:grpSpPr>
          <a:xfrm>
            <a:off x="1181417" y="2610999"/>
            <a:ext cx="455935" cy="419602"/>
            <a:chOff x="8096013" y="2384981"/>
            <a:chExt cx="455935" cy="419602"/>
          </a:xfrm>
        </p:grpSpPr>
        <p:cxnSp>
          <p:nvCxnSpPr>
            <p:cNvPr id="139" name="직선 연결선 138"/>
            <p:cNvCxnSpPr/>
            <p:nvPr/>
          </p:nvCxnSpPr>
          <p:spPr>
            <a:xfrm>
              <a:off x="8119533" y="2417233"/>
              <a:ext cx="432415" cy="387350"/>
            </a:xfrm>
            <a:prstGeom prst="line">
              <a:avLst/>
            </a:prstGeom>
            <a:ln w="28575">
              <a:solidFill>
                <a:srgbClr val="B970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/>
            <p:cNvCxnSpPr/>
            <p:nvPr/>
          </p:nvCxnSpPr>
          <p:spPr>
            <a:xfrm flipV="1">
              <a:off x="8096013" y="2384981"/>
              <a:ext cx="442313" cy="419602"/>
            </a:xfrm>
            <a:prstGeom prst="line">
              <a:avLst/>
            </a:prstGeom>
            <a:ln w="28575">
              <a:solidFill>
                <a:srgbClr val="B970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2" name="직선 연결선 121"/>
          <p:cNvCxnSpPr/>
          <p:nvPr/>
        </p:nvCxnSpPr>
        <p:spPr>
          <a:xfrm>
            <a:off x="1149140" y="3631196"/>
            <a:ext cx="554027" cy="993255"/>
          </a:xfrm>
          <a:prstGeom prst="line">
            <a:avLst/>
          </a:prstGeom>
          <a:ln w="28575">
            <a:solidFill>
              <a:srgbClr val="B97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 flipV="1">
            <a:off x="1117937" y="3635428"/>
            <a:ext cx="533037" cy="1035590"/>
          </a:xfrm>
          <a:prstGeom prst="line">
            <a:avLst/>
          </a:prstGeom>
          <a:ln w="28575">
            <a:solidFill>
              <a:srgbClr val="B97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1117937" y="4662553"/>
            <a:ext cx="637334" cy="1032894"/>
          </a:xfrm>
          <a:prstGeom prst="line">
            <a:avLst/>
          </a:prstGeom>
          <a:ln w="28575">
            <a:solidFill>
              <a:srgbClr val="B97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 flipV="1">
            <a:off x="1087689" y="4658321"/>
            <a:ext cx="601856" cy="1037126"/>
          </a:xfrm>
          <a:prstGeom prst="line">
            <a:avLst/>
          </a:prstGeom>
          <a:ln w="28575">
            <a:solidFill>
              <a:srgbClr val="B97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1087689" y="5708144"/>
            <a:ext cx="697830" cy="1110675"/>
          </a:xfrm>
          <a:prstGeom prst="line">
            <a:avLst/>
          </a:prstGeom>
          <a:ln w="28575">
            <a:solidFill>
              <a:srgbClr val="B97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flipV="1">
            <a:off x="1033867" y="5691215"/>
            <a:ext cx="677568" cy="1166785"/>
          </a:xfrm>
          <a:prstGeom prst="line">
            <a:avLst/>
          </a:prstGeom>
          <a:ln w="28575">
            <a:solidFill>
              <a:srgbClr val="B97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그룹 127"/>
          <p:cNvGrpSpPr/>
          <p:nvPr/>
        </p:nvGrpSpPr>
        <p:grpSpPr>
          <a:xfrm>
            <a:off x="855747" y="1437891"/>
            <a:ext cx="1077644" cy="1198739"/>
            <a:chOff x="7904431" y="1218494"/>
            <a:chExt cx="1077644" cy="1198739"/>
          </a:xfrm>
        </p:grpSpPr>
        <p:sp>
          <p:nvSpPr>
            <p:cNvPr id="134" name="이등변 삼각형 2"/>
            <p:cNvSpPr/>
            <p:nvPr/>
          </p:nvSpPr>
          <p:spPr>
            <a:xfrm>
              <a:off x="7911404" y="1470581"/>
              <a:ext cx="1060704" cy="914400"/>
            </a:xfrm>
            <a:custGeom>
              <a:avLst/>
              <a:gdLst>
                <a:gd name="connsiteX0" fmla="*/ 0 w 1060704"/>
                <a:gd name="connsiteY0" fmla="*/ 914400 h 914400"/>
                <a:gd name="connsiteX1" fmla="*/ 530352 w 1060704"/>
                <a:gd name="connsiteY1" fmla="*/ 0 h 914400"/>
                <a:gd name="connsiteX2" fmla="*/ 1060704 w 1060704"/>
                <a:gd name="connsiteY2" fmla="*/ 914400 h 914400"/>
                <a:gd name="connsiteX3" fmla="*/ 0 w 1060704"/>
                <a:gd name="connsiteY3" fmla="*/ 914400 h 914400"/>
                <a:gd name="connsiteX0" fmla="*/ 0 w 1060704"/>
                <a:gd name="connsiteY0" fmla="*/ 914400 h 914400"/>
                <a:gd name="connsiteX1" fmla="*/ 530352 w 1060704"/>
                <a:gd name="connsiteY1" fmla="*/ 0 h 914400"/>
                <a:gd name="connsiteX2" fmla="*/ 1060704 w 1060704"/>
                <a:gd name="connsiteY2" fmla="*/ 914400 h 914400"/>
                <a:gd name="connsiteX3" fmla="*/ 0 w 1060704"/>
                <a:gd name="connsiteY3" fmla="*/ 914400 h 914400"/>
                <a:gd name="connsiteX0" fmla="*/ 0 w 1060704"/>
                <a:gd name="connsiteY0" fmla="*/ 914400 h 914400"/>
                <a:gd name="connsiteX1" fmla="*/ 530352 w 1060704"/>
                <a:gd name="connsiteY1" fmla="*/ 0 h 914400"/>
                <a:gd name="connsiteX2" fmla="*/ 1060704 w 1060704"/>
                <a:gd name="connsiteY2" fmla="*/ 914400 h 914400"/>
                <a:gd name="connsiteX3" fmla="*/ 0 w 1060704"/>
                <a:gd name="connsiteY3" fmla="*/ 914400 h 914400"/>
                <a:gd name="connsiteX0" fmla="*/ 0 w 1060704"/>
                <a:gd name="connsiteY0" fmla="*/ 914400 h 914400"/>
                <a:gd name="connsiteX1" fmla="*/ 530352 w 1060704"/>
                <a:gd name="connsiteY1" fmla="*/ 0 h 914400"/>
                <a:gd name="connsiteX2" fmla="*/ 1060704 w 1060704"/>
                <a:gd name="connsiteY2" fmla="*/ 914400 h 914400"/>
                <a:gd name="connsiteX3" fmla="*/ 0 w 1060704"/>
                <a:gd name="connsiteY3" fmla="*/ 914400 h 914400"/>
                <a:gd name="connsiteX0" fmla="*/ 0 w 1060704"/>
                <a:gd name="connsiteY0" fmla="*/ 914400 h 914400"/>
                <a:gd name="connsiteX1" fmla="*/ 530352 w 1060704"/>
                <a:gd name="connsiteY1" fmla="*/ 0 h 914400"/>
                <a:gd name="connsiteX2" fmla="*/ 1060704 w 1060704"/>
                <a:gd name="connsiteY2" fmla="*/ 914400 h 914400"/>
                <a:gd name="connsiteX3" fmla="*/ 0 w 1060704"/>
                <a:gd name="connsiteY3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0704" h="914400">
                  <a:moveTo>
                    <a:pt x="0" y="914400"/>
                  </a:moveTo>
                  <a:cubicBezTo>
                    <a:pt x="280479" y="779283"/>
                    <a:pt x="419556" y="663018"/>
                    <a:pt x="530352" y="0"/>
                  </a:cubicBezTo>
                  <a:cubicBezTo>
                    <a:pt x="660002" y="644165"/>
                    <a:pt x="751945" y="666160"/>
                    <a:pt x="1060704" y="914400"/>
                  </a:cubicBezTo>
                  <a:lnTo>
                    <a:pt x="0" y="914400"/>
                  </a:lnTo>
                  <a:close/>
                </a:path>
              </a:pathLst>
            </a:custGeom>
            <a:gradFill>
              <a:gsLst>
                <a:gs pos="35100">
                  <a:srgbClr val="B16E7C"/>
                </a:gs>
                <a:gs pos="100000">
                  <a:srgbClr val="CD7A7D"/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자유형 134"/>
            <p:cNvSpPr/>
            <p:nvPr/>
          </p:nvSpPr>
          <p:spPr>
            <a:xfrm>
              <a:off x="8451915" y="1231194"/>
              <a:ext cx="233680" cy="132080"/>
            </a:xfrm>
            <a:custGeom>
              <a:avLst/>
              <a:gdLst>
                <a:gd name="connsiteX0" fmla="*/ 0 w 233680"/>
                <a:gd name="connsiteY0" fmla="*/ 0 h 132080"/>
                <a:gd name="connsiteX1" fmla="*/ 233680 w 233680"/>
                <a:gd name="connsiteY1" fmla="*/ 0 h 132080"/>
                <a:gd name="connsiteX2" fmla="*/ 157480 w 233680"/>
                <a:gd name="connsiteY2" fmla="*/ 132080 h 132080"/>
                <a:gd name="connsiteX3" fmla="*/ 5080 w 233680"/>
                <a:gd name="connsiteY3" fmla="*/ 132080 h 132080"/>
                <a:gd name="connsiteX4" fmla="*/ 0 w 233680"/>
                <a:gd name="connsiteY4" fmla="*/ 0 h 13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80" h="132080">
                  <a:moveTo>
                    <a:pt x="0" y="0"/>
                  </a:moveTo>
                  <a:lnTo>
                    <a:pt x="233680" y="0"/>
                  </a:lnTo>
                  <a:lnTo>
                    <a:pt x="157480" y="132080"/>
                  </a:lnTo>
                  <a:lnTo>
                    <a:pt x="5080" y="132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70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6" name="직선 연결선 135"/>
            <p:cNvCxnSpPr/>
            <p:nvPr/>
          </p:nvCxnSpPr>
          <p:spPr>
            <a:xfrm flipH="1">
              <a:off x="8441755" y="1218494"/>
              <a:ext cx="20320" cy="289560"/>
            </a:xfrm>
            <a:prstGeom prst="line">
              <a:avLst/>
            </a:prstGeom>
            <a:ln w="15875">
              <a:solidFill>
                <a:srgbClr val="B16E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모서리가 둥근 직사각형 136"/>
            <p:cNvSpPr/>
            <p:nvPr/>
          </p:nvSpPr>
          <p:spPr>
            <a:xfrm>
              <a:off x="7904431" y="2359025"/>
              <a:ext cx="1077644" cy="58208"/>
            </a:xfrm>
            <a:prstGeom prst="roundRect">
              <a:avLst>
                <a:gd name="adj" fmla="val 50000"/>
              </a:avLst>
            </a:prstGeom>
            <a:solidFill>
              <a:srgbClr val="5626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타원 137"/>
            <p:cNvSpPr/>
            <p:nvPr/>
          </p:nvSpPr>
          <p:spPr>
            <a:xfrm>
              <a:off x="8403884" y="1470581"/>
              <a:ext cx="82091" cy="82091"/>
            </a:xfrm>
            <a:prstGeom prst="ellipse">
              <a:avLst/>
            </a:prstGeom>
            <a:solidFill>
              <a:srgbClr val="5626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9" name="직선 연결선 128"/>
          <p:cNvCxnSpPr/>
          <p:nvPr/>
        </p:nvCxnSpPr>
        <p:spPr>
          <a:xfrm>
            <a:off x="1181417" y="3030601"/>
            <a:ext cx="469557" cy="0"/>
          </a:xfrm>
          <a:prstGeom prst="line">
            <a:avLst/>
          </a:prstGeom>
          <a:ln w="47625">
            <a:solidFill>
              <a:srgbClr val="B97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/>
          <p:cNvCxnSpPr/>
          <p:nvPr/>
        </p:nvCxnSpPr>
        <p:spPr>
          <a:xfrm>
            <a:off x="1159157" y="3635428"/>
            <a:ext cx="530388" cy="0"/>
          </a:xfrm>
          <a:prstGeom prst="line">
            <a:avLst/>
          </a:prstGeom>
          <a:ln w="47625">
            <a:solidFill>
              <a:srgbClr val="B97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/>
          <p:cNvCxnSpPr/>
          <p:nvPr/>
        </p:nvCxnSpPr>
        <p:spPr>
          <a:xfrm>
            <a:off x="1107950" y="4666785"/>
            <a:ext cx="603485" cy="0"/>
          </a:xfrm>
          <a:prstGeom prst="line">
            <a:avLst/>
          </a:prstGeom>
          <a:ln w="47625">
            <a:solidFill>
              <a:srgbClr val="B97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/>
          <p:cNvCxnSpPr/>
          <p:nvPr/>
        </p:nvCxnSpPr>
        <p:spPr>
          <a:xfrm>
            <a:off x="1087689" y="5695447"/>
            <a:ext cx="667582" cy="0"/>
          </a:xfrm>
          <a:prstGeom prst="line">
            <a:avLst/>
          </a:prstGeom>
          <a:ln w="47625">
            <a:solidFill>
              <a:srgbClr val="B97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/>
          <p:cNvCxnSpPr/>
          <p:nvPr/>
        </p:nvCxnSpPr>
        <p:spPr>
          <a:xfrm>
            <a:off x="1035585" y="6802929"/>
            <a:ext cx="749934" cy="0"/>
          </a:xfrm>
          <a:prstGeom prst="line">
            <a:avLst/>
          </a:prstGeom>
          <a:ln w="47625">
            <a:solidFill>
              <a:srgbClr val="B97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/>
          <p:cNvCxnSpPr/>
          <p:nvPr/>
        </p:nvCxnSpPr>
        <p:spPr>
          <a:xfrm>
            <a:off x="-5720420" y="3078471"/>
            <a:ext cx="8057692" cy="1"/>
          </a:xfrm>
          <a:prstGeom prst="line">
            <a:avLst/>
          </a:prstGeom>
          <a:ln w="9525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/>
          <p:cNvCxnSpPr/>
          <p:nvPr/>
        </p:nvCxnSpPr>
        <p:spPr>
          <a:xfrm>
            <a:off x="-5720420" y="3027680"/>
            <a:ext cx="8057692" cy="1"/>
          </a:xfrm>
          <a:prstGeom prst="line">
            <a:avLst/>
          </a:prstGeom>
          <a:ln w="9525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" name="그룹 143"/>
          <p:cNvGrpSpPr/>
          <p:nvPr/>
        </p:nvGrpSpPr>
        <p:grpSpPr>
          <a:xfrm>
            <a:off x="-2254730" y="3086481"/>
            <a:ext cx="4425950" cy="346075"/>
            <a:chOff x="4700336" y="3086481"/>
            <a:chExt cx="4425950" cy="346075"/>
          </a:xfrm>
        </p:grpSpPr>
        <p:cxnSp>
          <p:nvCxnSpPr>
            <p:cNvPr id="145" name="직선 연결선 144"/>
            <p:cNvCxnSpPr/>
            <p:nvPr/>
          </p:nvCxnSpPr>
          <p:spPr>
            <a:xfrm>
              <a:off x="4700336" y="3086481"/>
              <a:ext cx="0" cy="346075"/>
            </a:xfrm>
            <a:prstGeom prst="line">
              <a:avLst/>
            </a:prstGeom>
            <a:ln w="25400" cap="rnd">
              <a:solidFill>
                <a:srgbClr val="E2C2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/>
            <p:cNvCxnSpPr/>
            <p:nvPr/>
          </p:nvCxnSpPr>
          <p:spPr>
            <a:xfrm>
              <a:off x="4960686" y="3086481"/>
              <a:ext cx="0" cy="346075"/>
            </a:xfrm>
            <a:prstGeom prst="line">
              <a:avLst/>
            </a:prstGeom>
            <a:ln w="25400" cap="rnd">
              <a:solidFill>
                <a:srgbClr val="E2C2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/>
            <p:cNvCxnSpPr/>
            <p:nvPr/>
          </p:nvCxnSpPr>
          <p:spPr>
            <a:xfrm>
              <a:off x="5221036" y="3086481"/>
              <a:ext cx="0" cy="346075"/>
            </a:xfrm>
            <a:prstGeom prst="line">
              <a:avLst/>
            </a:prstGeom>
            <a:ln w="25400" cap="rnd">
              <a:solidFill>
                <a:srgbClr val="E2C2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/>
            <p:cNvCxnSpPr/>
            <p:nvPr/>
          </p:nvCxnSpPr>
          <p:spPr>
            <a:xfrm>
              <a:off x="5481386" y="3086481"/>
              <a:ext cx="0" cy="346075"/>
            </a:xfrm>
            <a:prstGeom prst="line">
              <a:avLst/>
            </a:prstGeom>
            <a:ln w="25400" cap="rnd">
              <a:solidFill>
                <a:srgbClr val="E2C2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/>
            <p:cNvCxnSpPr/>
            <p:nvPr/>
          </p:nvCxnSpPr>
          <p:spPr>
            <a:xfrm>
              <a:off x="5741736" y="3086481"/>
              <a:ext cx="0" cy="346075"/>
            </a:xfrm>
            <a:prstGeom prst="line">
              <a:avLst/>
            </a:prstGeom>
            <a:ln w="25400" cap="rnd">
              <a:solidFill>
                <a:srgbClr val="E2C2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/>
            <p:cNvCxnSpPr/>
            <p:nvPr/>
          </p:nvCxnSpPr>
          <p:spPr>
            <a:xfrm>
              <a:off x="6002086" y="3086481"/>
              <a:ext cx="0" cy="346075"/>
            </a:xfrm>
            <a:prstGeom prst="line">
              <a:avLst/>
            </a:prstGeom>
            <a:ln w="25400" cap="rnd">
              <a:solidFill>
                <a:srgbClr val="E2C2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/>
            <p:cNvCxnSpPr/>
            <p:nvPr/>
          </p:nvCxnSpPr>
          <p:spPr>
            <a:xfrm>
              <a:off x="6262436" y="3086481"/>
              <a:ext cx="0" cy="346075"/>
            </a:xfrm>
            <a:prstGeom prst="line">
              <a:avLst/>
            </a:prstGeom>
            <a:ln w="25400" cap="rnd">
              <a:solidFill>
                <a:srgbClr val="E2C2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/>
            <p:cNvCxnSpPr/>
            <p:nvPr/>
          </p:nvCxnSpPr>
          <p:spPr>
            <a:xfrm>
              <a:off x="6522786" y="3086481"/>
              <a:ext cx="0" cy="346075"/>
            </a:xfrm>
            <a:prstGeom prst="line">
              <a:avLst/>
            </a:prstGeom>
            <a:ln w="25400" cap="rnd">
              <a:solidFill>
                <a:srgbClr val="E2C2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/>
            <p:cNvCxnSpPr/>
            <p:nvPr/>
          </p:nvCxnSpPr>
          <p:spPr>
            <a:xfrm>
              <a:off x="6783136" y="3086481"/>
              <a:ext cx="0" cy="346075"/>
            </a:xfrm>
            <a:prstGeom prst="line">
              <a:avLst/>
            </a:prstGeom>
            <a:ln w="25400" cap="rnd">
              <a:solidFill>
                <a:srgbClr val="E2C2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/>
            <p:cNvCxnSpPr/>
            <p:nvPr/>
          </p:nvCxnSpPr>
          <p:spPr>
            <a:xfrm>
              <a:off x="7043486" y="3086481"/>
              <a:ext cx="0" cy="346075"/>
            </a:xfrm>
            <a:prstGeom prst="line">
              <a:avLst/>
            </a:prstGeom>
            <a:ln w="25400" cap="rnd">
              <a:solidFill>
                <a:srgbClr val="E2C2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/>
            <p:cNvCxnSpPr/>
            <p:nvPr/>
          </p:nvCxnSpPr>
          <p:spPr>
            <a:xfrm>
              <a:off x="7303836" y="3086481"/>
              <a:ext cx="0" cy="346075"/>
            </a:xfrm>
            <a:prstGeom prst="line">
              <a:avLst/>
            </a:prstGeom>
            <a:ln w="25400" cap="rnd">
              <a:solidFill>
                <a:srgbClr val="E2C2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/>
            <p:cNvCxnSpPr/>
            <p:nvPr/>
          </p:nvCxnSpPr>
          <p:spPr>
            <a:xfrm>
              <a:off x="7564186" y="3086481"/>
              <a:ext cx="0" cy="346075"/>
            </a:xfrm>
            <a:prstGeom prst="line">
              <a:avLst/>
            </a:prstGeom>
            <a:ln w="25400" cap="rnd">
              <a:solidFill>
                <a:srgbClr val="E2C2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/>
            <p:cNvCxnSpPr/>
            <p:nvPr/>
          </p:nvCxnSpPr>
          <p:spPr>
            <a:xfrm>
              <a:off x="7824536" y="3086481"/>
              <a:ext cx="0" cy="346075"/>
            </a:xfrm>
            <a:prstGeom prst="line">
              <a:avLst/>
            </a:prstGeom>
            <a:ln w="25400" cap="rnd">
              <a:solidFill>
                <a:srgbClr val="E2C2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/>
            <p:cNvCxnSpPr/>
            <p:nvPr/>
          </p:nvCxnSpPr>
          <p:spPr>
            <a:xfrm>
              <a:off x="8084886" y="3086481"/>
              <a:ext cx="0" cy="346075"/>
            </a:xfrm>
            <a:prstGeom prst="line">
              <a:avLst/>
            </a:prstGeom>
            <a:ln w="25400" cap="rnd">
              <a:solidFill>
                <a:srgbClr val="E2C2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/>
            <p:cNvCxnSpPr/>
            <p:nvPr/>
          </p:nvCxnSpPr>
          <p:spPr>
            <a:xfrm>
              <a:off x="8345236" y="3086481"/>
              <a:ext cx="0" cy="346075"/>
            </a:xfrm>
            <a:prstGeom prst="line">
              <a:avLst/>
            </a:prstGeom>
            <a:ln w="25400" cap="rnd">
              <a:solidFill>
                <a:srgbClr val="E2C2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/>
            <p:cNvCxnSpPr/>
            <p:nvPr/>
          </p:nvCxnSpPr>
          <p:spPr>
            <a:xfrm>
              <a:off x="8605586" y="3086481"/>
              <a:ext cx="0" cy="346075"/>
            </a:xfrm>
            <a:prstGeom prst="line">
              <a:avLst/>
            </a:prstGeom>
            <a:ln w="25400" cap="rnd">
              <a:solidFill>
                <a:srgbClr val="E2C2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/>
            <p:cNvCxnSpPr/>
            <p:nvPr/>
          </p:nvCxnSpPr>
          <p:spPr>
            <a:xfrm>
              <a:off x="8865936" y="3086481"/>
              <a:ext cx="0" cy="346075"/>
            </a:xfrm>
            <a:prstGeom prst="line">
              <a:avLst/>
            </a:prstGeom>
            <a:ln w="25400" cap="rnd">
              <a:solidFill>
                <a:srgbClr val="E2C2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/>
            <p:nvPr/>
          </p:nvCxnSpPr>
          <p:spPr>
            <a:xfrm>
              <a:off x="9126286" y="3086481"/>
              <a:ext cx="0" cy="346075"/>
            </a:xfrm>
            <a:prstGeom prst="line">
              <a:avLst/>
            </a:prstGeom>
            <a:ln w="25400" cap="rnd">
              <a:solidFill>
                <a:srgbClr val="E2C2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4" name="직선 연결선 163"/>
          <p:cNvCxnSpPr/>
          <p:nvPr/>
        </p:nvCxnSpPr>
        <p:spPr>
          <a:xfrm>
            <a:off x="-5720420" y="3433917"/>
            <a:ext cx="8057692" cy="1"/>
          </a:xfrm>
          <a:prstGeom prst="line">
            <a:avLst/>
          </a:prstGeom>
          <a:ln w="9525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-5653316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-5392966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/>
          <p:cNvCxnSpPr/>
          <p:nvPr/>
        </p:nvCxnSpPr>
        <p:spPr>
          <a:xfrm>
            <a:off x="-5132616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/>
          <p:cNvCxnSpPr/>
          <p:nvPr/>
        </p:nvCxnSpPr>
        <p:spPr>
          <a:xfrm>
            <a:off x="-4872266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 168"/>
          <p:cNvCxnSpPr/>
          <p:nvPr/>
        </p:nvCxnSpPr>
        <p:spPr>
          <a:xfrm>
            <a:off x="-4611916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/>
          <p:cNvCxnSpPr/>
          <p:nvPr/>
        </p:nvCxnSpPr>
        <p:spPr>
          <a:xfrm>
            <a:off x="-4351566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170"/>
          <p:cNvCxnSpPr/>
          <p:nvPr/>
        </p:nvCxnSpPr>
        <p:spPr>
          <a:xfrm>
            <a:off x="-4091216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/>
          <p:cNvCxnSpPr/>
          <p:nvPr/>
        </p:nvCxnSpPr>
        <p:spPr>
          <a:xfrm>
            <a:off x="-3830866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연결선 172"/>
          <p:cNvCxnSpPr/>
          <p:nvPr/>
        </p:nvCxnSpPr>
        <p:spPr>
          <a:xfrm>
            <a:off x="-3570516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/>
          <p:cNvCxnSpPr/>
          <p:nvPr/>
        </p:nvCxnSpPr>
        <p:spPr>
          <a:xfrm>
            <a:off x="-3310166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/>
          <p:nvPr/>
        </p:nvCxnSpPr>
        <p:spPr>
          <a:xfrm>
            <a:off x="-3049816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-2789466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-2529116" y="3086481"/>
            <a:ext cx="0" cy="346075"/>
          </a:xfrm>
          <a:prstGeom prst="line">
            <a:avLst/>
          </a:prstGeom>
          <a:ln w="25400" cap="rnd">
            <a:solidFill>
              <a:srgbClr val="E2C2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자유형 177"/>
          <p:cNvSpPr/>
          <p:nvPr/>
        </p:nvSpPr>
        <p:spPr>
          <a:xfrm>
            <a:off x="-5742381" y="3783013"/>
            <a:ext cx="6849192" cy="211657"/>
          </a:xfrm>
          <a:custGeom>
            <a:avLst/>
            <a:gdLst>
              <a:gd name="connsiteX0" fmla="*/ 0 w 3696510"/>
              <a:gd name="connsiteY0" fmla="*/ 330740 h 330740"/>
              <a:gd name="connsiteX1" fmla="*/ 1634247 w 3696510"/>
              <a:gd name="connsiteY1" fmla="*/ 0 h 330740"/>
              <a:gd name="connsiteX2" fmla="*/ 3696510 w 3696510"/>
              <a:gd name="connsiteY2" fmla="*/ 291829 h 330740"/>
              <a:gd name="connsiteX0" fmla="*/ 0 w 3696510"/>
              <a:gd name="connsiteY0" fmla="*/ 337888 h 337888"/>
              <a:gd name="connsiteX1" fmla="*/ 1634247 w 3696510"/>
              <a:gd name="connsiteY1" fmla="*/ 7148 h 337888"/>
              <a:gd name="connsiteX2" fmla="*/ 3696510 w 3696510"/>
              <a:gd name="connsiteY2" fmla="*/ 298977 h 337888"/>
              <a:gd name="connsiteX0" fmla="*/ 0 w 3696510"/>
              <a:gd name="connsiteY0" fmla="*/ 342143 h 342143"/>
              <a:gd name="connsiteX1" fmla="*/ 1634247 w 3696510"/>
              <a:gd name="connsiteY1" fmla="*/ 11403 h 342143"/>
              <a:gd name="connsiteX2" fmla="*/ 3696510 w 3696510"/>
              <a:gd name="connsiteY2" fmla="*/ 303232 h 342143"/>
              <a:gd name="connsiteX0" fmla="*/ 0 w 3696510"/>
              <a:gd name="connsiteY0" fmla="*/ 342143 h 342143"/>
              <a:gd name="connsiteX1" fmla="*/ 1634247 w 3696510"/>
              <a:gd name="connsiteY1" fmla="*/ 11403 h 342143"/>
              <a:gd name="connsiteX2" fmla="*/ 3696510 w 3696510"/>
              <a:gd name="connsiteY2" fmla="*/ 303232 h 342143"/>
              <a:gd name="connsiteX0" fmla="*/ 0 w 3696510"/>
              <a:gd name="connsiteY0" fmla="*/ 342143 h 342143"/>
              <a:gd name="connsiteX1" fmla="*/ 1634247 w 3696510"/>
              <a:gd name="connsiteY1" fmla="*/ 11403 h 342143"/>
              <a:gd name="connsiteX2" fmla="*/ 3696510 w 3696510"/>
              <a:gd name="connsiteY2" fmla="*/ 303232 h 342143"/>
              <a:gd name="connsiteX0" fmla="*/ 0 w 3696510"/>
              <a:gd name="connsiteY0" fmla="*/ 527151 h 527151"/>
              <a:gd name="connsiteX1" fmla="*/ 1634247 w 3696510"/>
              <a:gd name="connsiteY1" fmla="*/ 5911 h 527151"/>
              <a:gd name="connsiteX2" fmla="*/ 3696510 w 3696510"/>
              <a:gd name="connsiteY2" fmla="*/ 488240 h 527151"/>
              <a:gd name="connsiteX0" fmla="*/ 0 w 3696510"/>
              <a:gd name="connsiteY0" fmla="*/ 527151 h 527151"/>
              <a:gd name="connsiteX1" fmla="*/ 1837447 w 3696510"/>
              <a:gd name="connsiteY1" fmla="*/ 5911 h 527151"/>
              <a:gd name="connsiteX2" fmla="*/ 3696510 w 3696510"/>
              <a:gd name="connsiteY2" fmla="*/ 488240 h 527151"/>
              <a:gd name="connsiteX0" fmla="*/ 0 w 3711982"/>
              <a:gd name="connsiteY0" fmla="*/ 527151 h 527151"/>
              <a:gd name="connsiteX1" fmla="*/ 1837447 w 3711982"/>
              <a:gd name="connsiteY1" fmla="*/ 5911 h 527151"/>
              <a:gd name="connsiteX2" fmla="*/ 3711982 w 3711982"/>
              <a:gd name="connsiteY2" fmla="*/ 320432 h 527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11982" h="527151">
                <a:moveTo>
                  <a:pt x="0" y="527151"/>
                </a:moveTo>
                <a:cubicBezTo>
                  <a:pt x="366949" y="289904"/>
                  <a:pt x="1318098" y="-48942"/>
                  <a:pt x="1837447" y="5911"/>
                </a:cubicBezTo>
                <a:cubicBezTo>
                  <a:pt x="2855068" y="39687"/>
                  <a:pt x="3100761" y="108856"/>
                  <a:pt x="3711982" y="320432"/>
                </a:cubicBezTo>
              </a:path>
            </a:pathLst>
          </a:cu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9" name="직선 연결선 178"/>
          <p:cNvCxnSpPr/>
          <p:nvPr/>
        </p:nvCxnSpPr>
        <p:spPr>
          <a:xfrm flipV="1">
            <a:off x="-1994380" y="3484708"/>
            <a:ext cx="0" cy="311002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0" name="직선 연결선 179"/>
          <p:cNvCxnSpPr/>
          <p:nvPr/>
        </p:nvCxnSpPr>
        <p:spPr>
          <a:xfrm flipV="1">
            <a:off x="-5507266" y="3484708"/>
            <a:ext cx="0" cy="488248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1" name="직선 연결선 180"/>
          <p:cNvCxnSpPr/>
          <p:nvPr/>
        </p:nvCxnSpPr>
        <p:spPr>
          <a:xfrm flipH="1" flipV="1">
            <a:off x="-5507265" y="3484708"/>
            <a:ext cx="520323" cy="428546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2" name="직선 연결선 181"/>
          <p:cNvCxnSpPr/>
          <p:nvPr/>
        </p:nvCxnSpPr>
        <p:spPr>
          <a:xfrm flipV="1">
            <a:off x="-4986942" y="3484708"/>
            <a:ext cx="0" cy="428546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3" name="직선 연결선 182"/>
          <p:cNvCxnSpPr/>
          <p:nvPr/>
        </p:nvCxnSpPr>
        <p:spPr>
          <a:xfrm flipH="1" flipV="1">
            <a:off x="-4989782" y="3484708"/>
            <a:ext cx="503748" cy="374650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4" name="직선 연결선 183"/>
          <p:cNvCxnSpPr/>
          <p:nvPr/>
        </p:nvCxnSpPr>
        <p:spPr>
          <a:xfrm flipV="1">
            <a:off x="-4477466" y="3484708"/>
            <a:ext cx="2840" cy="374650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5" name="직선 연결선 184"/>
          <p:cNvCxnSpPr/>
          <p:nvPr/>
        </p:nvCxnSpPr>
        <p:spPr>
          <a:xfrm flipH="1" flipV="1">
            <a:off x="-4477466" y="3484708"/>
            <a:ext cx="472535" cy="349096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6" name="직선 연결선 185"/>
          <p:cNvCxnSpPr/>
          <p:nvPr/>
        </p:nvCxnSpPr>
        <p:spPr>
          <a:xfrm flipV="1">
            <a:off x="-4001332" y="3484708"/>
            <a:ext cx="3721" cy="361805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7" name="직선 연결선 186"/>
          <p:cNvCxnSpPr/>
          <p:nvPr/>
        </p:nvCxnSpPr>
        <p:spPr>
          <a:xfrm flipH="1" flipV="1">
            <a:off x="-4000450" y="3484708"/>
            <a:ext cx="482521" cy="323700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8" name="직선 연결선 187"/>
          <p:cNvCxnSpPr/>
          <p:nvPr/>
        </p:nvCxnSpPr>
        <p:spPr>
          <a:xfrm flipV="1">
            <a:off x="-3507587" y="3484709"/>
            <a:ext cx="5140" cy="323699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9" name="직선 연결선 188"/>
          <p:cNvCxnSpPr/>
          <p:nvPr/>
        </p:nvCxnSpPr>
        <p:spPr>
          <a:xfrm flipH="1" flipV="1">
            <a:off x="-3505285" y="3484708"/>
            <a:ext cx="453287" cy="311002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0" name="직선 연결선 189"/>
          <p:cNvCxnSpPr/>
          <p:nvPr/>
        </p:nvCxnSpPr>
        <p:spPr>
          <a:xfrm flipV="1">
            <a:off x="-3041345" y="3484709"/>
            <a:ext cx="5140" cy="323699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1" name="직선 연결선 190"/>
          <p:cNvCxnSpPr/>
          <p:nvPr/>
        </p:nvCxnSpPr>
        <p:spPr>
          <a:xfrm flipH="1" flipV="1">
            <a:off x="-3039042" y="3484708"/>
            <a:ext cx="419277" cy="296943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2" name="직선 연결선 191"/>
          <p:cNvCxnSpPr/>
          <p:nvPr/>
        </p:nvCxnSpPr>
        <p:spPr>
          <a:xfrm flipV="1">
            <a:off x="-2600249" y="3484710"/>
            <a:ext cx="814" cy="304653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3" name="직선 연결선 192"/>
          <p:cNvCxnSpPr/>
          <p:nvPr/>
        </p:nvCxnSpPr>
        <p:spPr>
          <a:xfrm flipH="1" flipV="1">
            <a:off x="-2602271" y="3484709"/>
            <a:ext cx="609828" cy="303292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4" name="직선 연결선 193"/>
          <p:cNvCxnSpPr/>
          <p:nvPr/>
        </p:nvCxnSpPr>
        <p:spPr>
          <a:xfrm flipV="1">
            <a:off x="468248" y="3484708"/>
            <a:ext cx="503748" cy="374650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5" name="직선 연결선 194"/>
          <p:cNvCxnSpPr/>
          <p:nvPr/>
        </p:nvCxnSpPr>
        <p:spPr>
          <a:xfrm flipH="1" flipV="1">
            <a:off x="456840" y="3484708"/>
            <a:ext cx="2840" cy="374650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6" name="직선 연결선 195"/>
          <p:cNvCxnSpPr/>
          <p:nvPr/>
        </p:nvCxnSpPr>
        <p:spPr>
          <a:xfrm flipV="1">
            <a:off x="-12855" y="3484708"/>
            <a:ext cx="472535" cy="349096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7" name="직선 연결선 196"/>
          <p:cNvCxnSpPr/>
          <p:nvPr/>
        </p:nvCxnSpPr>
        <p:spPr>
          <a:xfrm flipH="1" flipV="1">
            <a:off x="-20175" y="3484708"/>
            <a:ext cx="3721" cy="361805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8" name="직선 연결선 197"/>
          <p:cNvCxnSpPr/>
          <p:nvPr/>
        </p:nvCxnSpPr>
        <p:spPr>
          <a:xfrm flipV="1">
            <a:off x="-499857" y="3484708"/>
            <a:ext cx="482521" cy="323700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9" name="직선 연결선 198"/>
          <p:cNvCxnSpPr/>
          <p:nvPr/>
        </p:nvCxnSpPr>
        <p:spPr>
          <a:xfrm flipH="1" flipV="1">
            <a:off x="-515339" y="3484709"/>
            <a:ext cx="5140" cy="323699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0" name="직선 연결선 199"/>
          <p:cNvCxnSpPr/>
          <p:nvPr/>
        </p:nvCxnSpPr>
        <p:spPr>
          <a:xfrm flipV="1">
            <a:off x="-965788" y="3484708"/>
            <a:ext cx="453287" cy="311002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1" name="직선 연결선 200"/>
          <p:cNvCxnSpPr/>
          <p:nvPr/>
        </p:nvCxnSpPr>
        <p:spPr>
          <a:xfrm flipH="1" flipV="1">
            <a:off x="-981581" y="3484709"/>
            <a:ext cx="5140" cy="323699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2" name="직선 연결선 201"/>
          <p:cNvCxnSpPr/>
          <p:nvPr/>
        </p:nvCxnSpPr>
        <p:spPr>
          <a:xfrm flipV="1">
            <a:off x="-1398021" y="3484708"/>
            <a:ext cx="419277" cy="296943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3" name="직선 연결선 202"/>
          <p:cNvCxnSpPr/>
          <p:nvPr/>
        </p:nvCxnSpPr>
        <p:spPr>
          <a:xfrm flipH="1" flipV="1">
            <a:off x="-1418351" y="3484710"/>
            <a:ext cx="814" cy="304653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4" name="직선 연결선 203"/>
          <p:cNvCxnSpPr/>
          <p:nvPr/>
        </p:nvCxnSpPr>
        <p:spPr>
          <a:xfrm flipV="1">
            <a:off x="-2025343" y="3484709"/>
            <a:ext cx="609828" cy="303292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5" name="직선 연결선 204"/>
          <p:cNvCxnSpPr/>
          <p:nvPr/>
        </p:nvCxnSpPr>
        <p:spPr>
          <a:xfrm flipV="1">
            <a:off x="964713" y="3484708"/>
            <a:ext cx="0" cy="428546"/>
          </a:xfrm>
          <a:prstGeom prst="line">
            <a:avLst/>
          </a:prstGeom>
          <a:noFill/>
          <a:ln w="31750">
            <a:solidFill>
              <a:srgbClr val="D2A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6" name="타원 205"/>
          <p:cNvSpPr/>
          <p:nvPr/>
        </p:nvSpPr>
        <p:spPr>
          <a:xfrm flipH="1">
            <a:off x="-5076927" y="3769751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타원 206"/>
          <p:cNvSpPr/>
          <p:nvPr/>
        </p:nvSpPr>
        <p:spPr>
          <a:xfrm flipH="1">
            <a:off x="-6375552" y="3447838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타원 207"/>
          <p:cNvSpPr/>
          <p:nvPr/>
        </p:nvSpPr>
        <p:spPr>
          <a:xfrm flipH="1">
            <a:off x="1544306" y="4089188"/>
            <a:ext cx="45719" cy="45719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>
            <a:glow rad="50800">
              <a:schemeClr val="accent4">
                <a:lumMod val="20000"/>
                <a:lumOff val="80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9" name="직선 연결선 208"/>
          <p:cNvCxnSpPr/>
          <p:nvPr/>
        </p:nvCxnSpPr>
        <p:spPr>
          <a:xfrm>
            <a:off x="-5720420" y="3484708"/>
            <a:ext cx="8057692" cy="1"/>
          </a:xfrm>
          <a:prstGeom prst="line">
            <a:avLst/>
          </a:prstGeom>
          <a:noFill/>
          <a:ln w="31750">
            <a:solidFill>
              <a:srgbClr val="E2C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3" name="자유형 212"/>
          <p:cNvSpPr/>
          <p:nvPr/>
        </p:nvSpPr>
        <p:spPr>
          <a:xfrm>
            <a:off x="-5646267" y="2397948"/>
            <a:ext cx="2223728" cy="4510841"/>
          </a:xfrm>
          <a:custGeom>
            <a:avLst/>
            <a:gdLst>
              <a:gd name="connsiteX0" fmla="*/ 881805 w 2223728"/>
              <a:gd name="connsiteY0" fmla="*/ 0 h 4510841"/>
              <a:gd name="connsiteX1" fmla="*/ 1200677 w 2223728"/>
              <a:gd name="connsiteY1" fmla="*/ 0 h 4510841"/>
              <a:gd name="connsiteX2" fmla="*/ 1386687 w 2223728"/>
              <a:gd name="connsiteY2" fmla="*/ 142748 h 4510841"/>
              <a:gd name="connsiteX3" fmla="*/ 1399973 w 2223728"/>
              <a:gd name="connsiteY3" fmla="*/ 328321 h 4510841"/>
              <a:gd name="connsiteX4" fmla="*/ 1306968 w 2223728"/>
              <a:gd name="connsiteY4" fmla="*/ 442519 h 4510841"/>
              <a:gd name="connsiteX5" fmla="*/ 1453118 w 2223728"/>
              <a:gd name="connsiteY5" fmla="*/ 642367 h 4510841"/>
              <a:gd name="connsiteX6" fmla="*/ 1399973 w 2223728"/>
              <a:gd name="connsiteY6" fmla="*/ 742290 h 4510841"/>
              <a:gd name="connsiteX7" fmla="*/ 1413259 w 2223728"/>
              <a:gd name="connsiteY7" fmla="*/ 870764 h 4510841"/>
              <a:gd name="connsiteX8" fmla="*/ 1399973 w 2223728"/>
              <a:gd name="connsiteY8" fmla="*/ 1042062 h 4510841"/>
              <a:gd name="connsiteX9" fmla="*/ 1492978 w 2223728"/>
              <a:gd name="connsiteY9" fmla="*/ 1299008 h 4510841"/>
              <a:gd name="connsiteX10" fmla="*/ 1492978 w 2223728"/>
              <a:gd name="connsiteY10" fmla="*/ 1670153 h 4510841"/>
              <a:gd name="connsiteX11" fmla="*/ 1559409 w 2223728"/>
              <a:gd name="connsiteY11" fmla="*/ 1741527 h 4510841"/>
              <a:gd name="connsiteX12" fmla="*/ 1559409 w 2223728"/>
              <a:gd name="connsiteY12" fmla="*/ 1855726 h 4510841"/>
              <a:gd name="connsiteX13" fmla="*/ 1599269 w 2223728"/>
              <a:gd name="connsiteY13" fmla="*/ 2098398 h 4510841"/>
              <a:gd name="connsiteX14" fmla="*/ 1532837 w 2223728"/>
              <a:gd name="connsiteY14" fmla="*/ 2426718 h 4510841"/>
              <a:gd name="connsiteX15" fmla="*/ 1546123 w 2223728"/>
              <a:gd name="connsiteY15" fmla="*/ 2726489 h 4510841"/>
              <a:gd name="connsiteX16" fmla="*/ 1732132 w 2223728"/>
              <a:gd name="connsiteY16" fmla="*/ 2997711 h 4510841"/>
              <a:gd name="connsiteX17" fmla="*/ 1864996 w 2223728"/>
              <a:gd name="connsiteY17" fmla="*/ 3311757 h 4510841"/>
              <a:gd name="connsiteX18" fmla="*/ 1958001 w 2223728"/>
              <a:gd name="connsiteY18" fmla="*/ 3525879 h 4510841"/>
              <a:gd name="connsiteX19" fmla="*/ 2051005 w 2223728"/>
              <a:gd name="connsiteY19" fmla="*/ 3740001 h 4510841"/>
              <a:gd name="connsiteX20" fmla="*/ 2223728 w 2223728"/>
              <a:gd name="connsiteY20" fmla="*/ 3968398 h 4510841"/>
              <a:gd name="connsiteX21" fmla="*/ 2170583 w 2223728"/>
              <a:gd name="connsiteY21" fmla="*/ 4382368 h 4510841"/>
              <a:gd name="connsiteX22" fmla="*/ 2144010 w 2223728"/>
              <a:gd name="connsiteY22" fmla="*/ 4510841 h 4510841"/>
              <a:gd name="connsiteX23" fmla="*/ 482877 w 2223728"/>
              <a:gd name="connsiteY23" fmla="*/ 4510841 h 4510841"/>
              <a:gd name="connsiteX24" fmla="*/ 482877 w 2223728"/>
              <a:gd name="connsiteY24" fmla="*/ 4510840 h 4510841"/>
              <a:gd name="connsiteX25" fmla="*/ 83211 w 2223728"/>
              <a:gd name="connsiteY25" fmla="*/ 4510840 h 4510841"/>
              <a:gd name="connsiteX26" fmla="*/ 83211 w 2223728"/>
              <a:gd name="connsiteY26" fmla="*/ 4469780 h 4510841"/>
              <a:gd name="connsiteX27" fmla="*/ 0 w 2223728"/>
              <a:gd name="connsiteY27" fmla="*/ 4469780 h 4510841"/>
              <a:gd name="connsiteX28" fmla="*/ 0 w 2223728"/>
              <a:gd name="connsiteY28" fmla="*/ 4314137 h 4510841"/>
              <a:gd name="connsiteX29" fmla="*/ 19456 w 2223728"/>
              <a:gd name="connsiteY29" fmla="*/ 3749933 h 4510841"/>
              <a:gd name="connsiteX30" fmla="*/ 19456 w 2223728"/>
              <a:gd name="connsiteY30" fmla="*/ 3244095 h 4510841"/>
              <a:gd name="connsiteX31" fmla="*/ 19456 w 2223728"/>
              <a:gd name="connsiteY31" fmla="*/ 2835533 h 4510841"/>
              <a:gd name="connsiteX32" fmla="*/ 175098 w 2223728"/>
              <a:gd name="connsiteY32" fmla="*/ 2485337 h 4510841"/>
              <a:gd name="connsiteX33" fmla="*/ 175098 w 2223728"/>
              <a:gd name="connsiteY33" fmla="*/ 2135141 h 4510841"/>
              <a:gd name="connsiteX34" fmla="*/ 175098 w 2223728"/>
              <a:gd name="connsiteY34" fmla="*/ 1882222 h 4510841"/>
              <a:gd name="connsiteX35" fmla="*/ 194554 w 2223728"/>
              <a:gd name="connsiteY35" fmla="*/ 1668214 h 4510841"/>
              <a:gd name="connsiteX36" fmla="*/ 194554 w 2223728"/>
              <a:gd name="connsiteY36" fmla="*/ 1570937 h 4510841"/>
              <a:gd name="connsiteX37" fmla="*/ 252920 w 2223728"/>
              <a:gd name="connsiteY37" fmla="*/ 1434750 h 4510841"/>
              <a:gd name="connsiteX38" fmla="*/ 252920 w 2223728"/>
              <a:gd name="connsiteY38" fmla="*/ 1259652 h 4510841"/>
              <a:gd name="connsiteX39" fmla="*/ 482877 w 2223728"/>
              <a:gd name="connsiteY39" fmla="*/ 923561 h 4510841"/>
              <a:gd name="connsiteX40" fmla="*/ 482877 w 2223728"/>
              <a:gd name="connsiteY40" fmla="*/ 882057 h 4510841"/>
              <a:gd name="connsiteX41" fmla="*/ 655936 w 2223728"/>
              <a:gd name="connsiteY41" fmla="*/ 842214 h 4510841"/>
              <a:gd name="connsiteX42" fmla="*/ 695795 w 2223728"/>
              <a:gd name="connsiteY42" fmla="*/ 670916 h 4510841"/>
              <a:gd name="connsiteX43" fmla="*/ 722368 w 2223728"/>
              <a:gd name="connsiteY43" fmla="*/ 542443 h 4510841"/>
              <a:gd name="connsiteX44" fmla="*/ 722368 w 2223728"/>
              <a:gd name="connsiteY44" fmla="*/ 385420 h 4510841"/>
              <a:gd name="connsiteX45" fmla="*/ 722368 w 2223728"/>
              <a:gd name="connsiteY45" fmla="*/ 71374 h 4510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223728" h="4510841">
                <a:moveTo>
                  <a:pt x="881805" y="0"/>
                </a:moveTo>
                <a:lnTo>
                  <a:pt x="1200677" y="0"/>
                </a:lnTo>
                <a:lnTo>
                  <a:pt x="1386687" y="142748"/>
                </a:lnTo>
                <a:lnTo>
                  <a:pt x="1399973" y="328321"/>
                </a:lnTo>
                <a:lnTo>
                  <a:pt x="1306968" y="442519"/>
                </a:lnTo>
                <a:lnTo>
                  <a:pt x="1453118" y="642367"/>
                </a:lnTo>
                <a:lnTo>
                  <a:pt x="1399973" y="742290"/>
                </a:lnTo>
                <a:lnTo>
                  <a:pt x="1413259" y="870764"/>
                </a:lnTo>
                <a:lnTo>
                  <a:pt x="1399973" y="1042062"/>
                </a:lnTo>
                <a:lnTo>
                  <a:pt x="1492978" y="1299008"/>
                </a:lnTo>
                <a:lnTo>
                  <a:pt x="1492978" y="1670153"/>
                </a:lnTo>
                <a:lnTo>
                  <a:pt x="1559409" y="1741527"/>
                </a:lnTo>
                <a:lnTo>
                  <a:pt x="1559409" y="1855726"/>
                </a:lnTo>
                <a:lnTo>
                  <a:pt x="1599269" y="2098398"/>
                </a:lnTo>
                <a:lnTo>
                  <a:pt x="1532837" y="2426718"/>
                </a:lnTo>
                <a:lnTo>
                  <a:pt x="1546123" y="2726489"/>
                </a:lnTo>
                <a:lnTo>
                  <a:pt x="1732132" y="2997711"/>
                </a:lnTo>
                <a:lnTo>
                  <a:pt x="1864996" y="3311757"/>
                </a:lnTo>
                <a:lnTo>
                  <a:pt x="1958001" y="3525879"/>
                </a:lnTo>
                <a:lnTo>
                  <a:pt x="2051005" y="3740001"/>
                </a:lnTo>
                <a:lnTo>
                  <a:pt x="2223728" y="3968398"/>
                </a:lnTo>
                <a:lnTo>
                  <a:pt x="2170583" y="4382368"/>
                </a:lnTo>
                <a:lnTo>
                  <a:pt x="2144010" y="4510841"/>
                </a:lnTo>
                <a:lnTo>
                  <a:pt x="482877" y="4510841"/>
                </a:lnTo>
                <a:lnTo>
                  <a:pt x="482877" y="4510840"/>
                </a:lnTo>
                <a:lnTo>
                  <a:pt x="83211" y="4510840"/>
                </a:lnTo>
                <a:lnTo>
                  <a:pt x="83211" y="4469780"/>
                </a:lnTo>
                <a:lnTo>
                  <a:pt x="0" y="4469780"/>
                </a:lnTo>
                <a:lnTo>
                  <a:pt x="0" y="4314137"/>
                </a:lnTo>
                <a:lnTo>
                  <a:pt x="19456" y="3749933"/>
                </a:lnTo>
                <a:lnTo>
                  <a:pt x="19456" y="3244095"/>
                </a:lnTo>
                <a:lnTo>
                  <a:pt x="19456" y="2835533"/>
                </a:lnTo>
                <a:lnTo>
                  <a:pt x="175098" y="2485337"/>
                </a:lnTo>
                <a:lnTo>
                  <a:pt x="175098" y="2135141"/>
                </a:lnTo>
                <a:lnTo>
                  <a:pt x="175098" y="1882222"/>
                </a:lnTo>
                <a:lnTo>
                  <a:pt x="194554" y="1668214"/>
                </a:lnTo>
                <a:lnTo>
                  <a:pt x="194554" y="1570937"/>
                </a:lnTo>
                <a:lnTo>
                  <a:pt x="252920" y="1434750"/>
                </a:lnTo>
                <a:lnTo>
                  <a:pt x="252920" y="1259652"/>
                </a:lnTo>
                <a:lnTo>
                  <a:pt x="482877" y="923561"/>
                </a:lnTo>
                <a:lnTo>
                  <a:pt x="482877" y="882057"/>
                </a:lnTo>
                <a:lnTo>
                  <a:pt x="655936" y="842214"/>
                </a:lnTo>
                <a:lnTo>
                  <a:pt x="695795" y="670916"/>
                </a:lnTo>
                <a:lnTo>
                  <a:pt x="722368" y="542443"/>
                </a:lnTo>
                <a:lnTo>
                  <a:pt x="722368" y="385420"/>
                </a:lnTo>
                <a:lnTo>
                  <a:pt x="722368" y="71374"/>
                </a:lnTo>
                <a:close/>
              </a:path>
            </a:pathLst>
          </a:custGeom>
          <a:gradFill>
            <a:gsLst>
              <a:gs pos="0">
                <a:srgbClr val="2E324C"/>
              </a:gs>
              <a:gs pos="47300">
                <a:srgbClr val="484357"/>
              </a:gs>
              <a:gs pos="100000">
                <a:srgbClr val="202334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7563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575192" y="270666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730526" y="270666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885862" y="270666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041196" y="270666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196531" y="270666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351865" y="2706662"/>
            <a:ext cx="149121" cy="149121"/>
          </a:xfrm>
          <a:prstGeom prst="rect">
            <a:avLst/>
          </a:prstGeom>
          <a:solidFill>
            <a:srgbClr val="E2C2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507200" y="270666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662535" y="270666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817869" y="270666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973204" y="270666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128539" y="270666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575192" y="286077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730526" y="286077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885862" y="286077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7041196" y="286077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196531" y="2860777"/>
            <a:ext cx="149121" cy="149121"/>
          </a:xfrm>
          <a:prstGeom prst="rect">
            <a:avLst/>
          </a:prstGeom>
          <a:solidFill>
            <a:srgbClr val="E2C2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7351865" y="2860777"/>
            <a:ext cx="149121" cy="149121"/>
          </a:xfrm>
          <a:prstGeom prst="rect">
            <a:avLst/>
          </a:prstGeom>
          <a:solidFill>
            <a:srgbClr val="E2C2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7507200" y="286077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662535" y="286077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7817869" y="286077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7973204" y="286077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8128539" y="286077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575192" y="301489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6730526" y="301489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6885862" y="301489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7041196" y="301489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7196531" y="301489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7351865" y="3014893"/>
            <a:ext cx="149121" cy="149121"/>
          </a:xfrm>
          <a:prstGeom prst="rect">
            <a:avLst/>
          </a:prstGeom>
          <a:solidFill>
            <a:srgbClr val="E2C2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7507200" y="301489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7662535" y="301489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7817869" y="301489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7973204" y="301489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8128539" y="301489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6575192" y="3168711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6730526" y="3168711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6885862" y="3168711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7041196" y="3168711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7196531" y="3168711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7351865" y="3168711"/>
            <a:ext cx="149121" cy="149121"/>
          </a:xfrm>
          <a:prstGeom prst="rect">
            <a:avLst/>
          </a:prstGeom>
          <a:solidFill>
            <a:srgbClr val="E2C2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7507200" y="3168711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7662535" y="3168711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7817869" y="3168711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7973204" y="3168711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8128539" y="3168711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6575192" y="332282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6730526" y="332282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6885862" y="332282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7041196" y="332282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7196531" y="332282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7351865" y="3322827"/>
            <a:ext cx="149121" cy="149121"/>
          </a:xfrm>
          <a:prstGeom prst="rect">
            <a:avLst/>
          </a:prstGeom>
          <a:solidFill>
            <a:srgbClr val="E2C2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7507200" y="332282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7662535" y="332282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7817869" y="332282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7973204" y="332282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8128539" y="332282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6575192" y="347513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6730526" y="347513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6885862" y="347513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7041196" y="347513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7196531" y="347513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7351865" y="3475133"/>
            <a:ext cx="149121" cy="149121"/>
          </a:xfrm>
          <a:prstGeom prst="rect">
            <a:avLst/>
          </a:prstGeom>
          <a:solidFill>
            <a:srgbClr val="E2C2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7507200" y="347513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7662535" y="347513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7817869" y="347513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7973204" y="347513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8128539" y="347513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6575192" y="362939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6730526" y="362939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6885862" y="362939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7041196" y="362939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7196531" y="3629392"/>
            <a:ext cx="149121" cy="149121"/>
          </a:xfrm>
          <a:prstGeom prst="rect">
            <a:avLst/>
          </a:prstGeom>
          <a:solidFill>
            <a:srgbClr val="E2C2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7351865" y="3629392"/>
            <a:ext cx="149121" cy="149121"/>
          </a:xfrm>
          <a:prstGeom prst="rect">
            <a:avLst/>
          </a:prstGeom>
          <a:solidFill>
            <a:srgbClr val="E2C2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7507200" y="3629392"/>
            <a:ext cx="149121" cy="149121"/>
          </a:xfrm>
          <a:prstGeom prst="rect">
            <a:avLst/>
          </a:prstGeom>
          <a:solidFill>
            <a:srgbClr val="E2C2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7662535" y="362939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7817869" y="362939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7973204" y="362939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8128539" y="362939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5503623" y="3599066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5503623" y="3469754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5503623" y="3343102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/>
          <p:cNvSpPr/>
          <p:nvPr/>
        </p:nvSpPr>
        <p:spPr>
          <a:xfrm>
            <a:off x="5503623" y="3216450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/>
          <p:cNvSpPr/>
          <p:nvPr/>
        </p:nvSpPr>
        <p:spPr>
          <a:xfrm>
            <a:off x="5503623" y="3089796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/>
          <p:cNvSpPr/>
          <p:nvPr/>
        </p:nvSpPr>
        <p:spPr>
          <a:xfrm>
            <a:off x="5503623" y="2963144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/>
          <p:cNvSpPr/>
          <p:nvPr/>
        </p:nvSpPr>
        <p:spPr>
          <a:xfrm>
            <a:off x="5373222" y="3522256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/>
          <p:cNvSpPr/>
          <p:nvPr/>
        </p:nvSpPr>
        <p:spPr>
          <a:xfrm>
            <a:off x="5244028" y="3422112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/>
          <p:cNvSpPr/>
          <p:nvPr/>
        </p:nvSpPr>
        <p:spPr>
          <a:xfrm>
            <a:off x="5114231" y="3324334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3" name="그룹 112"/>
          <p:cNvGrpSpPr/>
          <p:nvPr/>
        </p:nvGrpSpPr>
        <p:grpSpPr>
          <a:xfrm flipH="1">
            <a:off x="5634023" y="3324334"/>
            <a:ext cx="381154" cy="320084"/>
            <a:chOff x="5366826" y="1234036"/>
            <a:chExt cx="791448" cy="664640"/>
          </a:xfrm>
        </p:grpSpPr>
        <p:sp>
          <p:nvSpPr>
            <p:cNvPr id="110" name="직사각형 109"/>
            <p:cNvSpPr/>
            <p:nvPr/>
          </p:nvSpPr>
          <p:spPr>
            <a:xfrm>
              <a:off x="5904610" y="1645012"/>
              <a:ext cx="253664" cy="253664"/>
            </a:xfrm>
            <a:prstGeom prst="rect">
              <a:avLst/>
            </a:prstGeom>
            <a:solidFill>
              <a:srgbClr val="2727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5636344" y="1437068"/>
              <a:ext cx="253664" cy="253664"/>
            </a:xfrm>
            <a:prstGeom prst="rect">
              <a:avLst/>
            </a:prstGeom>
            <a:solidFill>
              <a:srgbClr val="2727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5366826" y="1234036"/>
              <a:ext cx="253664" cy="253664"/>
            </a:xfrm>
            <a:prstGeom prst="rect">
              <a:avLst/>
            </a:prstGeom>
            <a:solidFill>
              <a:srgbClr val="2727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6" name="직사각형 115"/>
          <p:cNvSpPr/>
          <p:nvPr/>
        </p:nvSpPr>
        <p:spPr>
          <a:xfrm flipV="1">
            <a:off x="5373222" y="2751534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/>
          <p:cNvSpPr/>
          <p:nvPr/>
        </p:nvSpPr>
        <p:spPr>
          <a:xfrm flipV="1">
            <a:off x="5244028" y="2851678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/>
          <p:cNvSpPr/>
          <p:nvPr/>
        </p:nvSpPr>
        <p:spPr>
          <a:xfrm flipV="1">
            <a:off x="5114231" y="2949456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/>
          <p:cNvSpPr/>
          <p:nvPr/>
        </p:nvSpPr>
        <p:spPr>
          <a:xfrm flipH="1" flipV="1">
            <a:off x="5634023" y="2751534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/>
          <p:cNvSpPr/>
          <p:nvPr/>
        </p:nvSpPr>
        <p:spPr>
          <a:xfrm flipH="1" flipV="1">
            <a:off x="5763217" y="2851678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 flipH="1" flipV="1">
            <a:off x="5893015" y="2949456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/>
          <p:cNvSpPr/>
          <p:nvPr/>
        </p:nvSpPr>
        <p:spPr>
          <a:xfrm>
            <a:off x="5503623" y="2835974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/>
          <p:cNvSpPr/>
          <p:nvPr/>
        </p:nvSpPr>
        <p:spPr>
          <a:xfrm>
            <a:off x="5503623" y="2706662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TextBox 125"/>
          <p:cNvSpPr txBox="1"/>
          <p:nvPr/>
        </p:nvSpPr>
        <p:spPr>
          <a:xfrm>
            <a:off x="2143444" y="2948728"/>
            <a:ext cx="2342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800" b="1" dirty="0">
                <a:gradFill>
                  <a:gsLst>
                    <a:gs pos="83000">
                      <a:srgbClr val="E2C2C0"/>
                    </a:gs>
                    <a:gs pos="100000">
                      <a:srgbClr val="E2C2C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 소개</a:t>
            </a:r>
          </a:p>
        </p:txBody>
      </p:sp>
    </p:spTree>
    <p:extLst>
      <p:ext uri="{BB962C8B-B14F-4D97-AF65-F5344CB8AC3E}">
        <p14:creationId xmlns:p14="http://schemas.microsoft.com/office/powerpoint/2010/main" val="338606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47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" y="2504314"/>
            <a:ext cx="9905999" cy="4069240"/>
          </a:xfrm>
          <a:prstGeom prst="roundRect">
            <a:avLst>
              <a:gd name="adj" fmla="val 0"/>
            </a:avLst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 rot="16200000">
            <a:off x="4885622" y="-3682333"/>
            <a:ext cx="134756" cy="9906000"/>
          </a:xfrm>
          <a:prstGeom prst="rect">
            <a:avLst/>
          </a:prstGeom>
          <a:gradFill>
            <a:gsLst>
              <a:gs pos="47000">
                <a:srgbClr val="E3D8D5"/>
              </a:gs>
              <a:gs pos="0">
                <a:srgbClr val="D5C3BF"/>
              </a:gs>
              <a:gs pos="100000">
                <a:srgbClr val="D5C3BF"/>
              </a:gs>
            </a:gsLst>
            <a:lin ang="12000000" scaled="0"/>
          </a:gradFill>
          <a:ln>
            <a:noFill/>
          </a:ln>
          <a:effectLst>
            <a:outerShdw blurRad="114300" dist="38100" dir="8100000" algn="tr" rotWithShape="0">
              <a:srgbClr val="862631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5" name="타원 444"/>
          <p:cNvSpPr/>
          <p:nvPr/>
        </p:nvSpPr>
        <p:spPr>
          <a:xfrm>
            <a:off x="4721994" y="1664120"/>
            <a:ext cx="462012" cy="462012"/>
          </a:xfrm>
          <a:prstGeom prst="ellipse">
            <a:avLst/>
          </a:prstGeom>
          <a:solidFill>
            <a:srgbClr val="9E7866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 rot="900000">
            <a:off x="4401912" y="1819637"/>
            <a:ext cx="1102176" cy="143599"/>
            <a:chOff x="4726646" y="4115119"/>
            <a:chExt cx="478893" cy="49359"/>
          </a:xfrm>
        </p:grpSpPr>
        <p:sp>
          <p:nvSpPr>
            <p:cNvPr id="446" name="직사각형 445"/>
            <p:cNvSpPr/>
            <p:nvPr/>
          </p:nvSpPr>
          <p:spPr>
            <a:xfrm flipH="1">
              <a:off x="4767541" y="4115119"/>
              <a:ext cx="397103" cy="49359"/>
            </a:xfrm>
            <a:prstGeom prst="rect">
              <a:avLst/>
            </a:prstGeom>
            <a:gradFill>
              <a:gsLst>
                <a:gs pos="100000">
                  <a:srgbClr val="9B5B45"/>
                </a:gs>
                <a:gs pos="0">
                  <a:srgbClr val="F0B99E"/>
                </a:gs>
              </a:gsLst>
              <a:lin ang="5400000" scaled="0"/>
            </a:gradFill>
            <a:ln>
              <a:noFill/>
            </a:ln>
            <a:effectLst>
              <a:outerShdw blurRad="114300" dist="38100" dir="8100000" algn="tr" rotWithShape="0">
                <a:srgbClr val="862631">
                  <a:alpha val="32000"/>
                </a:srgbClr>
              </a:outerShdw>
            </a:effectLst>
            <a:scene3d>
              <a:camera prst="orthographicFront"/>
              <a:lightRig rig="threePt" dir="t"/>
            </a:scene3d>
            <a:sp3d extrusionH="228600">
              <a:bevelT w="222250" prst="hardEdge"/>
              <a:bevelB w="63500" prst="softRound"/>
              <a:contourClr>
                <a:srgbClr val="B74949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47" name="이등변 삼각형 446"/>
            <p:cNvSpPr/>
            <p:nvPr/>
          </p:nvSpPr>
          <p:spPr>
            <a:xfrm rot="5400000">
              <a:off x="5161372" y="4118391"/>
              <a:ext cx="47439" cy="40895"/>
            </a:xfrm>
            <a:prstGeom prst="triangle">
              <a:avLst/>
            </a:prstGeom>
            <a:solidFill>
              <a:srgbClr val="382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8" name="이등변 삼각형 447"/>
            <p:cNvSpPr/>
            <p:nvPr/>
          </p:nvSpPr>
          <p:spPr>
            <a:xfrm rot="16200000" flipH="1">
              <a:off x="4723434" y="4118911"/>
              <a:ext cx="46569" cy="40145"/>
            </a:xfrm>
            <a:prstGeom prst="triangle">
              <a:avLst/>
            </a:prstGeom>
            <a:solidFill>
              <a:srgbClr val="9E78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7" name="직선 연결선 76"/>
          <p:cNvCxnSpPr>
            <a:stCxn id="29" idx="1"/>
            <a:endCxn id="445" idx="0"/>
          </p:cNvCxnSpPr>
          <p:nvPr/>
        </p:nvCxnSpPr>
        <p:spPr>
          <a:xfrm>
            <a:off x="4953000" y="1338045"/>
            <a:ext cx="0" cy="326075"/>
          </a:xfrm>
          <a:prstGeom prst="line">
            <a:avLst/>
          </a:prstGeom>
          <a:ln w="15875">
            <a:solidFill>
              <a:srgbClr val="B789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" y="572271"/>
            <a:ext cx="990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SB 어그로 Bold" panose="02020603020101020101" pitchFamily="18" charset="-127"/>
                <a:ea typeface="SB 어그로 Bold" panose="02020603020101020101" pitchFamily="18" charset="-127"/>
              </a:rPr>
              <a:t>프로그램 소개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35064" y="2647093"/>
            <a:ext cx="4493018" cy="4292256"/>
            <a:chOff x="38654" y="3023926"/>
            <a:chExt cx="4952999" cy="4292256"/>
          </a:xfrm>
        </p:grpSpPr>
        <p:sp>
          <p:nvSpPr>
            <p:cNvPr id="23" name="TextBox 22"/>
            <p:cNvSpPr txBox="1"/>
            <p:nvPr/>
          </p:nvSpPr>
          <p:spPr>
            <a:xfrm>
              <a:off x="209589" y="3023926"/>
              <a:ext cx="46450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gradFill>
                    <a:gsLst>
                      <a:gs pos="83000">
                        <a:srgbClr val="7A5A66"/>
                      </a:gs>
                      <a:gs pos="100000">
                        <a:srgbClr val="7A5A66"/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HOTELEASY = HOTEL + EASY</a:t>
              </a:r>
              <a:endParaRPr lang="ko-KR" altLang="en-US" sz="2000" b="1" dirty="0">
                <a:gradFill>
                  <a:gsLst>
                    <a:gs pos="83000">
                      <a:srgbClr val="7A5A66"/>
                    </a:gs>
                    <a:gs pos="100000">
                      <a:srgbClr val="7A5A66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06838" y="3520271"/>
              <a:ext cx="4645025" cy="3795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500"/>
                </a:spcAft>
              </a:pPr>
              <a:endParaRPr lang="en-US" altLang="ko-KR" sz="1600" dirty="0" smtClean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spcAft>
                  <a:spcPts val="500"/>
                </a:spcAft>
              </a:pPr>
              <a:r>
                <a:rPr lang="ko-KR" altLang="en-US" sz="1600" dirty="0" smtClean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호텔 예약 </a:t>
              </a:r>
              <a:r>
                <a:rPr lang="ko-KR" altLang="en-US" sz="1600" dirty="0" err="1" smtClean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어플이나</a:t>
              </a:r>
              <a:r>
                <a:rPr lang="ko-KR" altLang="en-US" sz="1600" dirty="0" smtClean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사이트를 이용해본 적이 누구나 한번쯤은 </a:t>
              </a:r>
              <a:r>
                <a:rPr lang="ko-KR" altLang="en-US" sz="1600" dirty="0" err="1" smtClean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있을텐데</a:t>
              </a:r>
              <a:r>
                <a:rPr lang="en-US" altLang="ko-KR" sz="1600" dirty="0" smtClean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600" dirty="0" smtClean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대개 호텔 예약 사이트를 방문했을 때  </a:t>
              </a:r>
              <a:r>
                <a:rPr lang="en-US" altLang="ko-KR" sz="1600" dirty="0" smtClean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 sz="1600" dirty="0" smtClean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복잡한 </a:t>
              </a:r>
              <a:r>
                <a:rPr lang="en-US" altLang="ko-KR" sz="1600" dirty="0" smtClean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UI’</a:t>
              </a:r>
              <a:r>
                <a:rPr lang="ko-KR" altLang="en-US" sz="1600" dirty="0" smtClean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 인해 어려움을 겪은 적이 있을 것이다</a:t>
              </a:r>
              <a:r>
                <a:rPr lang="en-US" altLang="ko-KR" sz="1600" dirty="0" smtClean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  <a:p>
              <a:pPr>
                <a:spcAft>
                  <a:spcPts val="500"/>
                </a:spcAft>
              </a:pPr>
              <a:r>
                <a:rPr lang="en-US" altLang="ko-KR" sz="1600" dirty="0" smtClean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HOTELEASY</a:t>
              </a:r>
              <a:r>
                <a:rPr lang="ko-KR" altLang="en-US" sz="1600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는 숙박을 필요로 하는 </a:t>
              </a:r>
              <a:r>
                <a:rPr lang="ko-KR" altLang="en-US" sz="1600" dirty="0" smtClean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누구나  </a:t>
              </a:r>
              <a:r>
                <a:rPr lang="ko-KR" altLang="en-US" sz="1600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예약을 할 수 </a:t>
              </a:r>
              <a:r>
                <a:rPr lang="ko-KR" altLang="en-US" sz="1600" dirty="0" smtClean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있도록 직관적이고 심플한 </a:t>
              </a:r>
              <a:r>
                <a:rPr lang="en-US" altLang="ko-KR" sz="1600" dirty="0" smtClean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UI </a:t>
              </a:r>
              <a:r>
                <a:rPr lang="ko-KR" altLang="en-US" sz="1600" dirty="0" smtClean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배치를 통해서 가시성을 높여 사용자에게 보다 편리한 경험을 제공하는 사이트다</a:t>
              </a:r>
              <a:r>
                <a:rPr lang="en-US" altLang="ko-KR" sz="1600" dirty="0" smtClean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600" dirty="0" smtClean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우리는 소비자가 더욱 편리한 숙박 예약 서비스를 제공하고 보다 나은 경험을 하도록 </a:t>
              </a:r>
              <a:r>
                <a:rPr lang="ko-KR" altLang="en-US" sz="1600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하자는 목표를 가지고 프로그램을 개발하게 되었다</a:t>
              </a:r>
              <a:r>
                <a:rPr lang="en-US" altLang="ko-KR" sz="1600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  <a:p>
              <a:pPr algn="ctr">
                <a:spcAft>
                  <a:spcPts val="500"/>
                </a:spcAft>
              </a:pPr>
              <a:endParaRPr lang="ko-KR" altLang="en-US" sz="1600" dirty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8654" y="3473241"/>
              <a:ext cx="4952999" cy="0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직사각형 10"/>
          <p:cNvSpPr/>
          <p:nvPr/>
        </p:nvSpPr>
        <p:spPr>
          <a:xfrm>
            <a:off x="0" y="2504314"/>
            <a:ext cx="9906000" cy="45719"/>
          </a:xfrm>
          <a:prstGeom prst="rect">
            <a:avLst/>
          </a:prstGeom>
          <a:solidFill>
            <a:srgbClr val="7A5A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0" y="6530533"/>
            <a:ext cx="9906000" cy="45719"/>
          </a:xfrm>
          <a:prstGeom prst="rect">
            <a:avLst/>
          </a:prstGeom>
          <a:solidFill>
            <a:srgbClr val="7A5A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178" y="3426773"/>
            <a:ext cx="3908480" cy="28691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51633" y="3174889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gradFill>
                  <a:gsLst>
                    <a:gs pos="83000">
                      <a:srgbClr val="7A5A66"/>
                    </a:gs>
                    <a:gs pos="100000">
                      <a:srgbClr val="7A5A66"/>
                    </a:gs>
                  </a:gsLst>
                  <a:lin ang="5400000" scaled="1"/>
                </a:gradFill>
                <a:latin typeface="+mj-ea"/>
                <a:ea typeface="+mj-ea"/>
              </a:rPr>
              <a:t>개발 배경</a:t>
            </a:r>
            <a:endParaRPr lang="en-US" altLang="ko-KR" b="1" dirty="0">
              <a:gradFill>
                <a:gsLst>
                  <a:gs pos="83000">
                    <a:srgbClr val="7A5A66"/>
                  </a:gs>
                  <a:gs pos="100000">
                    <a:srgbClr val="7A5A66"/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4941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575192" y="270666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730526" y="270666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885862" y="270666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041196" y="270666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196531" y="270666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351865" y="2706662"/>
            <a:ext cx="149121" cy="149121"/>
          </a:xfrm>
          <a:prstGeom prst="rect">
            <a:avLst/>
          </a:prstGeom>
          <a:solidFill>
            <a:srgbClr val="E2C2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507200" y="270666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662535" y="270666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817869" y="270666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973204" y="270666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128539" y="270666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575192" y="286077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730526" y="286077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885862" y="286077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7041196" y="286077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196531" y="2860777"/>
            <a:ext cx="149121" cy="149121"/>
          </a:xfrm>
          <a:prstGeom prst="rect">
            <a:avLst/>
          </a:prstGeom>
          <a:solidFill>
            <a:srgbClr val="E2C2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7351865" y="2860777"/>
            <a:ext cx="149121" cy="149121"/>
          </a:xfrm>
          <a:prstGeom prst="rect">
            <a:avLst/>
          </a:prstGeom>
          <a:solidFill>
            <a:srgbClr val="E2C2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7507200" y="286077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662535" y="286077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7817869" y="286077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7973204" y="286077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8128539" y="286077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575192" y="301489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6730526" y="301489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6885862" y="301489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7041196" y="301489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7196531" y="301489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7351865" y="3014893"/>
            <a:ext cx="149121" cy="149121"/>
          </a:xfrm>
          <a:prstGeom prst="rect">
            <a:avLst/>
          </a:prstGeom>
          <a:solidFill>
            <a:srgbClr val="E2C2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7507200" y="301489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7662535" y="301489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7817869" y="301489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7973204" y="301489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8128539" y="301489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6575192" y="3168711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6730526" y="3168711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6885862" y="3168711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7041196" y="3168711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7196531" y="3168711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7351865" y="3168711"/>
            <a:ext cx="149121" cy="149121"/>
          </a:xfrm>
          <a:prstGeom prst="rect">
            <a:avLst/>
          </a:prstGeom>
          <a:solidFill>
            <a:srgbClr val="E2C2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7507200" y="3168711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7662535" y="3168711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7817869" y="3168711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7973204" y="3168711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8128539" y="3168711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6575192" y="332282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6730526" y="332282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6885862" y="332282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7041196" y="332282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7196531" y="332282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7351865" y="3322827"/>
            <a:ext cx="149121" cy="149121"/>
          </a:xfrm>
          <a:prstGeom prst="rect">
            <a:avLst/>
          </a:prstGeom>
          <a:solidFill>
            <a:srgbClr val="E2C2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7507200" y="332282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7662535" y="332282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7817869" y="332282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7973204" y="332282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8128539" y="3322827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6575192" y="347513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6730526" y="347513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6885862" y="347513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7041196" y="347513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7196531" y="347513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7351865" y="3475133"/>
            <a:ext cx="149121" cy="149121"/>
          </a:xfrm>
          <a:prstGeom prst="rect">
            <a:avLst/>
          </a:prstGeom>
          <a:solidFill>
            <a:srgbClr val="E2C2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7507200" y="347513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7662535" y="347513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7817869" y="347513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7973204" y="347513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8128539" y="3475133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6575192" y="362939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6730526" y="362939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6885862" y="362939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7041196" y="362939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7196531" y="3629392"/>
            <a:ext cx="149121" cy="149121"/>
          </a:xfrm>
          <a:prstGeom prst="rect">
            <a:avLst/>
          </a:prstGeom>
          <a:solidFill>
            <a:srgbClr val="E2C2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7351865" y="3629392"/>
            <a:ext cx="149121" cy="149121"/>
          </a:xfrm>
          <a:prstGeom prst="rect">
            <a:avLst/>
          </a:prstGeom>
          <a:solidFill>
            <a:srgbClr val="E2C2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7507200" y="3629392"/>
            <a:ext cx="149121" cy="149121"/>
          </a:xfrm>
          <a:prstGeom prst="rect">
            <a:avLst/>
          </a:prstGeom>
          <a:solidFill>
            <a:srgbClr val="E2C2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7662535" y="362939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7817869" y="362939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7973204" y="362939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8128539" y="3629392"/>
            <a:ext cx="149121" cy="149121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TextBox 118"/>
          <p:cNvSpPr txBox="1"/>
          <p:nvPr/>
        </p:nvSpPr>
        <p:spPr>
          <a:xfrm>
            <a:off x="1221324" y="2730343"/>
            <a:ext cx="3265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800" b="1" dirty="0">
                <a:gradFill>
                  <a:gsLst>
                    <a:gs pos="83000">
                      <a:srgbClr val="E2C2C0"/>
                    </a:gs>
                    <a:gs pos="100000">
                      <a:srgbClr val="E2C2C0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사용성테스트 계획서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581617" y="3368233"/>
            <a:ext cx="2908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| </a:t>
            </a:r>
            <a:r>
              <a:rPr lang="ko-KR" altLang="en-US" sz="12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목표와 기대효과 </a:t>
            </a:r>
            <a:r>
              <a:rPr lang="en-US" altLang="ko-KR" sz="12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| </a:t>
            </a:r>
            <a:r>
              <a:rPr lang="ko-KR" altLang="en-US" sz="12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테스트 계획 </a:t>
            </a:r>
            <a:r>
              <a:rPr lang="en-US" altLang="ko-KR" sz="12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|</a:t>
            </a:r>
            <a:r>
              <a:rPr lang="ko-KR" altLang="en-US" sz="12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dirty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en-US" altLang="ko-KR" sz="12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| </a:t>
            </a:r>
            <a:r>
              <a:rPr lang="ko-KR" altLang="en-US" sz="12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테스트 및 시나리오 선정 </a:t>
            </a:r>
            <a:r>
              <a:rPr lang="en-US" altLang="ko-KR" sz="12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| </a:t>
            </a:r>
            <a:r>
              <a:rPr lang="ko-KR" altLang="en-US" sz="12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참가자 선정</a:t>
            </a:r>
            <a:r>
              <a:rPr lang="en-US" altLang="ko-KR" sz="12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| </a:t>
            </a:r>
            <a:endParaRPr lang="ko-KR" altLang="en-US" sz="1200" dirty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6" name="직사각형 165"/>
          <p:cNvSpPr/>
          <p:nvPr/>
        </p:nvSpPr>
        <p:spPr>
          <a:xfrm>
            <a:off x="5503623" y="3599066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직사각형 166"/>
          <p:cNvSpPr/>
          <p:nvPr/>
        </p:nvSpPr>
        <p:spPr>
          <a:xfrm>
            <a:off x="5503623" y="3469754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직사각형 167"/>
          <p:cNvSpPr/>
          <p:nvPr/>
        </p:nvSpPr>
        <p:spPr>
          <a:xfrm>
            <a:off x="5503623" y="3343102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직사각형 168"/>
          <p:cNvSpPr/>
          <p:nvPr/>
        </p:nvSpPr>
        <p:spPr>
          <a:xfrm>
            <a:off x="5503623" y="3216450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/>
          <p:cNvSpPr/>
          <p:nvPr/>
        </p:nvSpPr>
        <p:spPr>
          <a:xfrm>
            <a:off x="5503623" y="3089796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/>
          <p:cNvSpPr/>
          <p:nvPr/>
        </p:nvSpPr>
        <p:spPr>
          <a:xfrm>
            <a:off x="5503623" y="2963144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5373222" y="3522256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5244028" y="3422112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/>
          <p:cNvSpPr/>
          <p:nvPr/>
        </p:nvSpPr>
        <p:spPr>
          <a:xfrm>
            <a:off x="5114231" y="3324334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5" name="그룹 174"/>
          <p:cNvGrpSpPr/>
          <p:nvPr/>
        </p:nvGrpSpPr>
        <p:grpSpPr>
          <a:xfrm flipH="1">
            <a:off x="5634023" y="3324334"/>
            <a:ext cx="381154" cy="320084"/>
            <a:chOff x="5366826" y="1234036"/>
            <a:chExt cx="791448" cy="664640"/>
          </a:xfrm>
        </p:grpSpPr>
        <p:sp>
          <p:nvSpPr>
            <p:cNvPr id="176" name="직사각형 175"/>
            <p:cNvSpPr/>
            <p:nvPr/>
          </p:nvSpPr>
          <p:spPr>
            <a:xfrm>
              <a:off x="5904610" y="1645012"/>
              <a:ext cx="253664" cy="253664"/>
            </a:xfrm>
            <a:prstGeom prst="rect">
              <a:avLst/>
            </a:prstGeom>
            <a:solidFill>
              <a:srgbClr val="2727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5636344" y="1437068"/>
              <a:ext cx="253664" cy="253664"/>
            </a:xfrm>
            <a:prstGeom prst="rect">
              <a:avLst/>
            </a:prstGeom>
            <a:solidFill>
              <a:srgbClr val="2727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5366826" y="1234036"/>
              <a:ext cx="253664" cy="253664"/>
            </a:xfrm>
            <a:prstGeom prst="rect">
              <a:avLst/>
            </a:prstGeom>
            <a:solidFill>
              <a:srgbClr val="2727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9" name="직사각형 178"/>
          <p:cNvSpPr/>
          <p:nvPr/>
        </p:nvSpPr>
        <p:spPr>
          <a:xfrm flipV="1">
            <a:off x="5373222" y="2751534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직사각형 179"/>
          <p:cNvSpPr/>
          <p:nvPr/>
        </p:nvSpPr>
        <p:spPr>
          <a:xfrm flipV="1">
            <a:off x="5244028" y="2851678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직사각형 180"/>
          <p:cNvSpPr/>
          <p:nvPr/>
        </p:nvSpPr>
        <p:spPr>
          <a:xfrm flipV="1">
            <a:off x="5114231" y="2949456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직사각형 181"/>
          <p:cNvSpPr/>
          <p:nvPr/>
        </p:nvSpPr>
        <p:spPr>
          <a:xfrm flipH="1" flipV="1">
            <a:off x="5634023" y="2751534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직사각형 182"/>
          <p:cNvSpPr/>
          <p:nvPr/>
        </p:nvSpPr>
        <p:spPr>
          <a:xfrm flipH="1" flipV="1">
            <a:off x="5763217" y="2851678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직사각형 183"/>
          <p:cNvSpPr/>
          <p:nvPr/>
        </p:nvSpPr>
        <p:spPr>
          <a:xfrm flipH="1" flipV="1">
            <a:off x="5893015" y="2949456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사각형 184"/>
          <p:cNvSpPr/>
          <p:nvPr/>
        </p:nvSpPr>
        <p:spPr>
          <a:xfrm>
            <a:off x="5503623" y="2835974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직사각형 185"/>
          <p:cNvSpPr/>
          <p:nvPr/>
        </p:nvSpPr>
        <p:spPr>
          <a:xfrm>
            <a:off x="5503623" y="2706662"/>
            <a:ext cx="122162" cy="122162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07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animClr clrSpc="rgb" dir="cw">
                                      <p:cBhvr>
                                        <p:cTn id="5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animClr clrSpc="rgb" dir="cw">
                                      <p:cBhvr>
                                        <p:cTn id="7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animClr clrSpc="rgb" dir="cw">
                                      <p:cBhvr>
                                        <p:cTn id="7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72727"/>
                                      </p:to>
                                    </p:animClr>
                                    <p:set>
                                      <p:cBhvr>
                                        <p:cTn id="8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72727"/>
                                      </p:to>
                                    </p:animClr>
                                    <p:set>
                                      <p:cBhvr>
                                        <p:cTn id="8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9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72727"/>
                                      </p:to>
                                    </p:animClr>
                                    <p:set>
                                      <p:cBhvr>
                                        <p:cTn id="9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72727"/>
                                      </p:to>
                                    </p:animClr>
                                    <p:set>
                                      <p:cBhvr>
                                        <p:cTn id="94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7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72727"/>
                                      </p:to>
                                    </p:animClr>
                                    <p:set>
                                      <p:cBhvr>
                                        <p:cTn id="98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1" dur="2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102" dur="2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" dur="2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" dur="2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106" dur="2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2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9" dur="2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110" dur="2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1" dur="2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3" dur="2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114" dur="2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5" dur="2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7" dur="2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118" dur="2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2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1" dur="2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122" dur="2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3" dur="2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5" dur="2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126" dur="2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7" dur="2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9" dur="2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130" dur="2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1" dur="2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3" dur="2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134" dur="2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5" dur="2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7" dur="2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138" dur="2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2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1" dur="2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C2C0"/>
                                      </p:to>
                                    </p:animClr>
                                    <p:set>
                                      <p:cBhvr>
                                        <p:cTn id="142" dur="2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3" dur="2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8" grpId="0" animBg="1"/>
      <p:bldP spid="32" grpId="0" animBg="1"/>
      <p:bldP spid="44" grpId="0" animBg="1"/>
      <p:bldP spid="55" grpId="0" animBg="1"/>
      <p:bldP spid="56" grpId="0" animBg="1"/>
      <p:bldP spid="65" grpId="0" animBg="1"/>
      <p:bldP spid="75" grpId="0" animBg="1"/>
      <p:bldP spid="86" grpId="0" animBg="1"/>
      <p:bldP spid="87" grpId="0" animBg="1"/>
      <p:bldP spid="88" grpId="0" animBg="1"/>
      <p:bldP spid="89" grpId="0" animBg="1"/>
      <p:bldP spid="9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 rot="16200000">
            <a:off x="4865779" y="-4154398"/>
            <a:ext cx="134756" cy="9906000"/>
          </a:xfrm>
          <a:prstGeom prst="rect">
            <a:avLst/>
          </a:prstGeom>
          <a:gradFill>
            <a:gsLst>
              <a:gs pos="47000">
                <a:srgbClr val="E3D8D5"/>
              </a:gs>
              <a:gs pos="0">
                <a:srgbClr val="D5C3BF"/>
              </a:gs>
              <a:gs pos="100000">
                <a:srgbClr val="D5C3BF"/>
              </a:gs>
            </a:gsLst>
            <a:lin ang="12000000" scaled="0"/>
          </a:gradFill>
          <a:ln>
            <a:noFill/>
          </a:ln>
          <a:effectLst>
            <a:outerShdw blurRad="114300" dist="38100" dir="8100000" algn="tr" rotWithShape="0">
              <a:srgbClr val="862631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0" y="218986"/>
            <a:ext cx="990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SB 어그로 Bold" panose="02020603020101020101" pitchFamily="18" charset="-127"/>
                <a:ea typeface="SB 어그로 Bold" panose="02020603020101020101" pitchFamily="18" charset="-127"/>
              </a:rPr>
              <a:t>목표와 기대효과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0" y="897578"/>
            <a:ext cx="9905999" cy="5007469"/>
          </a:xfrm>
          <a:prstGeom prst="roundRect">
            <a:avLst>
              <a:gd name="adj" fmla="val 0"/>
            </a:avLst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695756" y="5998728"/>
            <a:ext cx="8458620" cy="558024"/>
            <a:chOff x="383557" y="3665836"/>
            <a:chExt cx="4199962" cy="558024"/>
          </a:xfrm>
        </p:grpSpPr>
        <p:sp>
          <p:nvSpPr>
            <p:cNvPr id="42" name="TextBox 41"/>
            <p:cNvSpPr txBox="1"/>
            <p:nvPr/>
          </p:nvSpPr>
          <p:spPr>
            <a:xfrm>
              <a:off x="496202" y="3665836"/>
              <a:ext cx="40814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600" b="1" dirty="0">
                  <a:gradFill>
                    <a:gsLst>
                      <a:gs pos="83000">
                        <a:srgbClr val="7A5A66"/>
                      </a:gs>
                      <a:gs pos="100000">
                        <a:srgbClr val="7A5A66"/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숙소 예약 완료를 위해 거쳐야하는 경로</a:t>
              </a:r>
            </a:p>
          </p:txBody>
        </p:sp>
        <p:sp>
          <p:nvSpPr>
            <p:cNvPr id="43" name="이등변 삼각형 42"/>
            <p:cNvSpPr/>
            <p:nvPr/>
          </p:nvSpPr>
          <p:spPr>
            <a:xfrm rot="5400000">
              <a:off x="315077" y="3749836"/>
              <a:ext cx="238147" cy="101188"/>
            </a:xfrm>
            <a:prstGeom prst="triangle">
              <a:avLst/>
            </a:prstGeom>
            <a:solidFill>
              <a:srgbClr val="7A5A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rgbClr val="7A5A66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44826" y="3962250"/>
              <a:ext cx="4138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100" b="1" dirty="0" err="1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메인페이지</a:t>
              </a:r>
              <a:r>
                <a:rPr lang="ko-KR" altLang="en-US" sz="1100" b="1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</a:t>
              </a:r>
              <a:r>
                <a:rPr lang="en-US" altLang="ko-KR" sz="1100" b="1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&gt; </a:t>
              </a:r>
              <a:r>
                <a:rPr lang="ko-KR" altLang="en-US" sz="1100" b="1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로그인</a:t>
              </a:r>
              <a:r>
                <a:rPr lang="en-US" altLang="ko-KR" sz="1100" b="1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100" b="1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회원가입 </a:t>
              </a:r>
              <a:r>
                <a:rPr lang="en-US" altLang="ko-KR" sz="1100" b="1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&gt; </a:t>
              </a:r>
              <a:r>
                <a:rPr lang="ko-KR" altLang="en-US" sz="1100" b="1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회원가입</a:t>
              </a:r>
              <a:r>
                <a:rPr lang="en-US" altLang="ko-KR" sz="1100" b="1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&gt; </a:t>
              </a:r>
              <a:r>
                <a:rPr lang="ko-KR" altLang="en-US" sz="1100" b="1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회원가입완료 </a:t>
              </a:r>
              <a:r>
                <a:rPr lang="en-US" altLang="ko-KR" sz="1100" b="1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&gt;</a:t>
              </a:r>
              <a:r>
                <a:rPr lang="ko-KR" altLang="en-US" sz="1100" b="1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재로그인 </a:t>
              </a:r>
              <a:r>
                <a:rPr lang="en-US" altLang="ko-KR" sz="1100" b="1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&gt;</a:t>
              </a:r>
              <a:r>
                <a:rPr lang="ko-KR" altLang="en-US" sz="1100" b="1" dirty="0" err="1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로그인후</a:t>
              </a:r>
              <a:r>
                <a:rPr lang="ko-KR" altLang="en-US" sz="1100" b="1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100" b="1" dirty="0" err="1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메인페이지</a:t>
              </a:r>
              <a:r>
                <a:rPr lang="ko-KR" altLang="en-US" sz="1100" b="1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</a:t>
              </a:r>
              <a:r>
                <a:rPr lang="en-US" altLang="ko-KR" sz="1100" b="1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&gt; </a:t>
              </a:r>
              <a:r>
                <a:rPr lang="ko-KR" altLang="en-US" sz="1100" b="1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숙소 조회  </a:t>
              </a:r>
              <a:r>
                <a:rPr lang="en-US" altLang="ko-KR" sz="1100" b="1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&gt; </a:t>
              </a:r>
              <a:r>
                <a:rPr lang="ko-KR" altLang="en-US" sz="1100" b="1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숙소 </a:t>
              </a:r>
              <a:r>
                <a:rPr lang="ko-KR" altLang="en-US" sz="1100" b="1" dirty="0" smtClean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예약 </a:t>
              </a:r>
              <a:r>
                <a:rPr lang="en-US" altLang="ko-KR" sz="1100" b="1" dirty="0" smtClean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&amp; </a:t>
              </a:r>
              <a:r>
                <a:rPr lang="ko-KR" altLang="en-US" sz="1100" b="1" dirty="0" smtClean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결제 </a:t>
              </a:r>
              <a:r>
                <a:rPr lang="en-US" altLang="ko-KR" sz="1100" b="1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&gt; </a:t>
              </a:r>
              <a:r>
                <a:rPr lang="ko-KR" altLang="en-US" sz="1100" b="1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숙소 예약 완료</a:t>
              </a:r>
              <a:endParaRPr lang="en-US" altLang="ko-KR" sz="1100" b="1" dirty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A86EAFB-F406-596C-457C-F45C1BB50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51" y="2164600"/>
            <a:ext cx="2022596" cy="26173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FC659A-C018-D58F-B33C-2658B93FD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240" y="2164600"/>
            <a:ext cx="1827037" cy="26173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D07054-E707-A692-B1F6-E58E720EF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5170" y="2164600"/>
            <a:ext cx="1845059" cy="26173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499BC5D-30F1-8A5D-D196-C8BC77829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5997" y="2164601"/>
            <a:ext cx="1985385" cy="2617381"/>
          </a:xfrm>
          <a:prstGeom prst="rect">
            <a:avLst/>
          </a:prstGeom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3FC1D733-C59C-D884-8E81-479F62ACA597}"/>
              </a:ext>
            </a:extLst>
          </p:cNvPr>
          <p:cNvSpPr/>
          <p:nvPr/>
        </p:nvSpPr>
        <p:spPr>
          <a:xfrm>
            <a:off x="7249310" y="3260815"/>
            <a:ext cx="498374" cy="424949"/>
          </a:xfrm>
          <a:prstGeom prst="rightArrow">
            <a:avLst/>
          </a:prstGeom>
          <a:solidFill>
            <a:srgbClr val="B9707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5">
            <a:extLst>
              <a:ext uri="{FF2B5EF4-FFF2-40B4-BE49-F238E27FC236}">
                <a16:creationId xmlns:a16="http://schemas.microsoft.com/office/drawing/2014/main" id="{3FC1D733-C59C-D884-8E81-479F62ACA597}"/>
              </a:ext>
            </a:extLst>
          </p:cNvPr>
          <p:cNvSpPr/>
          <p:nvPr/>
        </p:nvSpPr>
        <p:spPr>
          <a:xfrm>
            <a:off x="4783590" y="3260814"/>
            <a:ext cx="498374" cy="424949"/>
          </a:xfrm>
          <a:prstGeom prst="rightArrow">
            <a:avLst/>
          </a:prstGeom>
          <a:solidFill>
            <a:srgbClr val="B9707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8" name="화살표: 오른쪽 25">
            <a:extLst>
              <a:ext uri="{FF2B5EF4-FFF2-40B4-BE49-F238E27FC236}">
                <a16:creationId xmlns:a16="http://schemas.microsoft.com/office/drawing/2014/main" id="{3FC1D733-C59C-D884-8E81-479F62ACA597}"/>
              </a:ext>
            </a:extLst>
          </p:cNvPr>
          <p:cNvSpPr/>
          <p:nvPr/>
        </p:nvSpPr>
        <p:spPr>
          <a:xfrm>
            <a:off x="2302641" y="3260813"/>
            <a:ext cx="498374" cy="424949"/>
          </a:xfrm>
          <a:prstGeom prst="rightArrow">
            <a:avLst/>
          </a:prstGeom>
          <a:solidFill>
            <a:srgbClr val="B9707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27889" y="1655289"/>
            <a:ext cx="19078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[ </a:t>
            </a:r>
            <a:r>
              <a:rPr lang="ko-KR" altLang="en-US" sz="2000" dirty="0" smtClean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메인 페이지 </a:t>
            </a:r>
            <a:r>
              <a:rPr lang="en-US" altLang="ko-KR" sz="2000" dirty="0" smtClean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]</a:t>
            </a:r>
            <a:endParaRPr lang="ko-KR" altLang="en-US" sz="2000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117389" y="1670810"/>
            <a:ext cx="1290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[ </a:t>
            </a:r>
            <a:r>
              <a:rPr lang="ko-KR" altLang="en-US" sz="2000" dirty="0" smtClean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로그인 </a:t>
            </a:r>
            <a:r>
              <a:rPr lang="en-US" altLang="ko-KR" sz="2000" dirty="0" smtClean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]</a:t>
            </a:r>
            <a:endParaRPr lang="ko-KR" altLang="en-US" sz="2000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478899" y="1673433"/>
            <a:ext cx="15376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[ </a:t>
            </a:r>
            <a:r>
              <a:rPr lang="ko-KR" altLang="en-US" sz="2000" dirty="0" smtClean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회원가입 </a:t>
            </a:r>
            <a:r>
              <a:rPr lang="en-US" altLang="ko-KR" sz="2000" dirty="0" smtClean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]</a:t>
            </a:r>
            <a:endParaRPr lang="ko-KR" altLang="en-US" sz="2000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747684" y="1670810"/>
            <a:ext cx="20313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[ </a:t>
            </a:r>
            <a:r>
              <a:rPr lang="ko-KR" altLang="en-US" sz="2000" dirty="0" smtClean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회원가입완료 </a:t>
            </a:r>
            <a:r>
              <a:rPr lang="en-US" altLang="ko-KR" sz="2000" dirty="0" smtClean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]</a:t>
            </a:r>
            <a:endParaRPr lang="ko-KR" altLang="en-US" sz="2000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736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 rot="16200000">
            <a:off x="4865779" y="-4154398"/>
            <a:ext cx="134756" cy="9906000"/>
          </a:xfrm>
          <a:prstGeom prst="rect">
            <a:avLst/>
          </a:prstGeom>
          <a:gradFill>
            <a:gsLst>
              <a:gs pos="47000">
                <a:srgbClr val="E3D8D5"/>
              </a:gs>
              <a:gs pos="0">
                <a:srgbClr val="D5C3BF"/>
              </a:gs>
              <a:gs pos="100000">
                <a:srgbClr val="D5C3BF"/>
              </a:gs>
            </a:gsLst>
            <a:lin ang="12000000" scaled="0"/>
          </a:gradFill>
          <a:ln>
            <a:noFill/>
          </a:ln>
          <a:effectLst>
            <a:outerShdw blurRad="114300" dist="38100" dir="8100000" algn="tr" rotWithShape="0">
              <a:srgbClr val="862631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0" y="218986"/>
            <a:ext cx="990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SB 어그로 Bold" panose="02020603020101020101" pitchFamily="18" charset="-127"/>
                <a:ea typeface="SB 어그로 Bold" panose="02020603020101020101" pitchFamily="18" charset="-127"/>
              </a:rPr>
              <a:t>목표와 기대효과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-100940" y="870936"/>
            <a:ext cx="9905999" cy="5007469"/>
          </a:xfrm>
          <a:prstGeom prst="roundRect">
            <a:avLst>
              <a:gd name="adj" fmla="val 0"/>
            </a:avLst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695756" y="5998728"/>
            <a:ext cx="8458620" cy="558024"/>
            <a:chOff x="383557" y="3665836"/>
            <a:chExt cx="4199962" cy="558024"/>
          </a:xfrm>
        </p:grpSpPr>
        <p:sp>
          <p:nvSpPr>
            <p:cNvPr id="42" name="TextBox 41"/>
            <p:cNvSpPr txBox="1"/>
            <p:nvPr/>
          </p:nvSpPr>
          <p:spPr>
            <a:xfrm>
              <a:off x="496202" y="3665836"/>
              <a:ext cx="40814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600" b="1" dirty="0">
                  <a:gradFill>
                    <a:gsLst>
                      <a:gs pos="83000">
                        <a:srgbClr val="7A5A66"/>
                      </a:gs>
                      <a:gs pos="100000">
                        <a:srgbClr val="7A5A66"/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숙소 예약 완료를 위해 거쳐야하는 경로</a:t>
              </a:r>
            </a:p>
          </p:txBody>
        </p:sp>
        <p:sp>
          <p:nvSpPr>
            <p:cNvPr id="43" name="이등변 삼각형 42"/>
            <p:cNvSpPr/>
            <p:nvPr/>
          </p:nvSpPr>
          <p:spPr>
            <a:xfrm rot="5400000">
              <a:off x="315077" y="3749836"/>
              <a:ext cx="238147" cy="101188"/>
            </a:xfrm>
            <a:prstGeom prst="triangle">
              <a:avLst/>
            </a:prstGeom>
            <a:solidFill>
              <a:srgbClr val="7A5A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rgbClr val="7A5A66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44826" y="3962250"/>
              <a:ext cx="4138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100" b="1" dirty="0" err="1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메인페이지</a:t>
              </a:r>
              <a:r>
                <a:rPr lang="ko-KR" altLang="en-US" sz="1100" b="1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</a:t>
              </a:r>
              <a:r>
                <a:rPr lang="en-US" altLang="ko-KR" sz="1100" b="1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&gt; </a:t>
              </a:r>
              <a:r>
                <a:rPr lang="ko-KR" altLang="en-US" sz="1100" b="1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로그인</a:t>
              </a:r>
              <a:r>
                <a:rPr lang="en-US" altLang="ko-KR" sz="1100" b="1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100" b="1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회원가입 </a:t>
              </a:r>
              <a:r>
                <a:rPr lang="en-US" altLang="ko-KR" sz="1100" b="1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&gt; </a:t>
              </a:r>
              <a:r>
                <a:rPr lang="ko-KR" altLang="en-US" sz="1100" b="1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회원가입</a:t>
              </a:r>
              <a:r>
                <a:rPr lang="en-US" altLang="ko-KR" sz="1100" b="1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&gt; </a:t>
              </a:r>
              <a:r>
                <a:rPr lang="ko-KR" altLang="en-US" sz="1100" b="1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회원가입완료 </a:t>
              </a:r>
              <a:r>
                <a:rPr lang="en-US" altLang="ko-KR" sz="1100" b="1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&gt;</a:t>
              </a:r>
              <a:r>
                <a:rPr lang="ko-KR" altLang="en-US" sz="1100" b="1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재로그인 </a:t>
              </a:r>
              <a:r>
                <a:rPr lang="en-US" altLang="ko-KR" sz="1100" b="1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&gt;</a:t>
              </a:r>
              <a:r>
                <a:rPr lang="ko-KR" altLang="en-US" sz="1100" b="1" dirty="0" err="1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로그인후</a:t>
              </a:r>
              <a:r>
                <a:rPr lang="ko-KR" altLang="en-US" sz="1100" b="1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100" b="1" dirty="0" err="1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메인페이지</a:t>
              </a:r>
              <a:r>
                <a:rPr lang="ko-KR" altLang="en-US" sz="1100" b="1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</a:t>
              </a:r>
              <a:r>
                <a:rPr lang="en-US" altLang="ko-KR" sz="1100" b="1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&gt; </a:t>
              </a:r>
              <a:r>
                <a:rPr lang="ko-KR" altLang="en-US" sz="1100" b="1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숙소 조회  </a:t>
              </a:r>
              <a:r>
                <a:rPr lang="en-US" altLang="ko-KR" sz="1100" b="1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&gt; </a:t>
              </a:r>
              <a:r>
                <a:rPr lang="ko-KR" altLang="en-US" sz="1100" b="1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숙소 </a:t>
              </a:r>
              <a:r>
                <a:rPr lang="ko-KR" altLang="en-US" sz="1100" b="1" dirty="0" smtClean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예약 </a:t>
              </a:r>
              <a:r>
                <a:rPr lang="en-US" altLang="ko-KR" sz="1100" b="1" dirty="0" smtClean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&amp; </a:t>
              </a:r>
              <a:r>
                <a:rPr lang="ko-KR" altLang="en-US" sz="1100" b="1" dirty="0" smtClean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결제 </a:t>
              </a:r>
              <a:r>
                <a:rPr lang="en-US" altLang="ko-KR" sz="1100" b="1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&gt; </a:t>
              </a:r>
              <a:r>
                <a:rPr lang="ko-KR" altLang="en-US" sz="1100" b="1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숙소 예약 완료</a:t>
              </a:r>
              <a:endParaRPr lang="en-US" altLang="ko-KR" sz="1100" b="1" dirty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43A8812F-B06F-67A9-36FB-331A85E29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306" y="2276739"/>
            <a:ext cx="1617962" cy="257749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418C849-EB50-510D-D55C-AA45B1E85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303" y="2274763"/>
            <a:ext cx="1619250" cy="258144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7043CB8-130A-B568-CB61-AB4506AC5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817" y="2306065"/>
            <a:ext cx="1551932" cy="256058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CC826F8-0C16-939D-6A49-39E8D44B6C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726" t="12139" r="22227" b="20394"/>
          <a:stretch/>
        </p:blipFill>
        <p:spPr>
          <a:xfrm>
            <a:off x="127018" y="2276739"/>
            <a:ext cx="1519546" cy="2577497"/>
          </a:xfrm>
          <a:prstGeom prst="rect">
            <a:avLst/>
          </a:prstGeom>
        </p:spPr>
      </p:pic>
      <p:sp>
        <p:nvSpPr>
          <p:cNvPr id="28" name="화살표: 오른쪽 25">
            <a:extLst>
              <a:ext uri="{FF2B5EF4-FFF2-40B4-BE49-F238E27FC236}">
                <a16:creationId xmlns:a16="http://schemas.microsoft.com/office/drawing/2014/main" id="{3FC1D733-C59C-D884-8E81-479F62ACA597}"/>
              </a:ext>
            </a:extLst>
          </p:cNvPr>
          <p:cNvSpPr/>
          <p:nvPr/>
        </p:nvSpPr>
        <p:spPr>
          <a:xfrm>
            <a:off x="1727548" y="3264344"/>
            <a:ext cx="363343" cy="347190"/>
          </a:xfrm>
          <a:prstGeom prst="rightArrow">
            <a:avLst/>
          </a:prstGeom>
          <a:solidFill>
            <a:srgbClr val="B9707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710D4B1-3B88-5A2F-FEBA-442E7FBA4B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7839" y="2331985"/>
            <a:ext cx="1369573" cy="2534660"/>
          </a:xfrm>
          <a:prstGeom prst="rect">
            <a:avLst/>
          </a:prstGeom>
        </p:spPr>
      </p:pic>
      <p:sp>
        <p:nvSpPr>
          <p:cNvPr id="34" name="화살표: 오른쪽 25">
            <a:extLst>
              <a:ext uri="{FF2B5EF4-FFF2-40B4-BE49-F238E27FC236}">
                <a16:creationId xmlns:a16="http://schemas.microsoft.com/office/drawing/2014/main" id="{3FC1D733-C59C-D884-8E81-479F62ACA597}"/>
              </a:ext>
            </a:extLst>
          </p:cNvPr>
          <p:cNvSpPr/>
          <p:nvPr/>
        </p:nvSpPr>
        <p:spPr>
          <a:xfrm>
            <a:off x="3827422" y="3257629"/>
            <a:ext cx="363343" cy="347190"/>
          </a:xfrm>
          <a:prstGeom prst="rightArrow">
            <a:avLst/>
          </a:prstGeom>
          <a:solidFill>
            <a:srgbClr val="B9707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화살표: 오른쪽 25">
            <a:extLst>
              <a:ext uri="{FF2B5EF4-FFF2-40B4-BE49-F238E27FC236}">
                <a16:creationId xmlns:a16="http://schemas.microsoft.com/office/drawing/2014/main" id="{3FC1D733-C59C-D884-8E81-479F62ACA597}"/>
              </a:ext>
            </a:extLst>
          </p:cNvPr>
          <p:cNvSpPr/>
          <p:nvPr/>
        </p:nvSpPr>
        <p:spPr>
          <a:xfrm>
            <a:off x="5891171" y="3252125"/>
            <a:ext cx="363343" cy="347190"/>
          </a:xfrm>
          <a:prstGeom prst="rightArrow">
            <a:avLst/>
          </a:prstGeom>
          <a:solidFill>
            <a:srgbClr val="B9707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화살표: 오른쪽 25">
            <a:extLst>
              <a:ext uri="{FF2B5EF4-FFF2-40B4-BE49-F238E27FC236}">
                <a16:creationId xmlns:a16="http://schemas.microsoft.com/office/drawing/2014/main" id="{3FC1D733-C59C-D884-8E81-479F62ACA597}"/>
              </a:ext>
            </a:extLst>
          </p:cNvPr>
          <p:cNvSpPr/>
          <p:nvPr/>
        </p:nvSpPr>
        <p:spPr>
          <a:xfrm>
            <a:off x="7931839" y="3252125"/>
            <a:ext cx="363343" cy="347190"/>
          </a:xfrm>
          <a:prstGeom prst="rightArrow">
            <a:avLst/>
          </a:prstGeom>
          <a:solidFill>
            <a:srgbClr val="B9707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105796" y="1642144"/>
            <a:ext cx="15407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[ </a:t>
            </a:r>
            <a:r>
              <a:rPr lang="ko-KR" altLang="en-US" sz="2000" dirty="0" err="1" smtClean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재로그인</a:t>
            </a:r>
            <a:r>
              <a:rPr lang="ko-KR" altLang="en-US" sz="2000" dirty="0" smtClean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]</a:t>
            </a:r>
            <a:endParaRPr lang="ko-KR" altLang="en-US" sz="2000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162307" y="1488256"/>
            <a:ext cx="16651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[ </a:t>
            </a:r>
            <a:r>
              <a:rPr lang="ko-KR" altLang="en-US" sz="2000" dirty="0" smtClean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로그인 후 </a:t>
            </a:r>
            <a:endParaRPr lang="en-US" altLang="ko-KR" sz="2000" dirty="0" smtClean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  <a:p>
            <a:r>
              <a:rPr lang="ko-KR" altLang="en-US" sz="2000" dirty="0" err="1" smtClean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메인페이지</a:t>
            </a:r>
            <a:r>
              <a:rPr lang="ko-KR" altLang="en-US" sz="2000" dirty="0" smtClean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]</a:t>
            </a:r>
            <a:endParaRPr lang="ko-KR" altLang="en-US" sz="2000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4262247" y="1583659"/>
            <a:ext cx="15407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[ </a:t>
            </a:r>
            <a:r>
              <a:rPr lang="ko-KR" altLang="en-US" sz="2000" dirty="0" smtClean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숙소 조회 </a:t>
            </a:r>
            <a:r>
              <a:rPr lang="en-US" altLang="ko-KR" sz="2000" dirty="0" smtClean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]</a:t>
            </a:r>
            <a:endParaRPr lang="ko-KR" altLang="en-US" sz="2000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296817" y="1583659"/>
            <a:ext cx="19475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[ </a:t>
            </a:r>
            <a:r>
              <a:rPr lang="ko-KR" altLang="en-US" sz="2000" dirty="0" smtClean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숙소 결제 </a:t>
            </a:r>
            <a:r>
              <a:rPr lang="en-US" altLang="ko-KR" sz="2000" dirty="0" smtClean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 ]</a:t>
            </a:r>
            <a:endParaRPr lang="ko-KR" altLang="en-US" sz="2000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931839" y="1614437"/>
            <a:ext cx="22072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[ </a:t>
            </a:r>
            <a:r>
              <a:rPr lang="ko-KR" altLang="en-US" dirty="0" smtClean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숙소 예약 완료 </a:t>
            </a:r>
            <a:r>
              <a:rPr lang="en-US" altLang="ko-KR" dirty="0" smtClean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]</a:t>
            </a:r>
            <a:endParaRPr lang="ko-KR" altLang="en-US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743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323655" y="0"/>
            <a:ext cx="143578" cy="6858000"/>
          </a:xfrm>
          <a:prstGeom prst="rect">
            <a:avLst/>
          </a:prstGeom>
          <a:gradFill>
            <a:gsLst>
              <a:gs pos="47000">
                <a:srgbClr val="E3D8D5"/>
              </a:gs>
              <a:gs pos="0">
                <a:srgbClr val="D5C3BF"/>
              </a:gs>
              <a:gs pos="100000">
                <a:srgbClr val="D5C3BF"/>
              </a:gs>
            </a:gsLst>
            <a:lin ang="12000000" scaled="0"/>
          </a:gradFill>
          <a:ln>
            <a:noFill/>
          </a:ln>
          <a:effectLst>
            <a:outerShdw blurRad="114300" dist="38100" dir="8100000" algn="tr" rotWithShape="0">
              <a:srgbClr val="862631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-1" y="2922052"/>
            <a:ext cx="3323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400"/>
              </a:spcAft>
            </a:pPr>
            <a:r>
              <a:rPr lang="ko-KR" altLang="en-US" sz="2800" spc="-10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glow rad="228600">
                    <a:srgbClr val="E2C2C0">
                      <a:alpha val="40000"/>
                    </a:srgbClr>
                  </a:glow>
                </a:effectLst>
                <a:latin typeface="SB 어그로 Bold" panose="02020603020101020101" pitchFamily="18" charset="-127"/>
                <a:ea typeface="SB 어그로 Bold" panose="02020603020101020101" pitchFamily="18" charset="-127"/>
              </a:rPr>
              <a:t>목표와 기대효과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939932" y="2454442"/>
            <a:ext cx="1443790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3722703" y="498928"/>
            <a:ext cx="5808210" cy="2571220"/>
            <a:chOff x="3811603" y="934857"/>
            <a:chExt cx="5808210" cy="1511722"/>
          </a:xfrm>
        </p:grpSpPr>
        <p:sp>
          <p:nvSpPr>
            <p:cNvPr id="49" name="직사각형 48"/>
            <p:cNvSpPr/>
            <p:nvPr/>
          </p:nvSpPr>
          <p:spPr>
            <a:xfrm>
              <a:off x="3811604" y="934857"/>
              <a:ext cx="5786421" cy="1345039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rgbClr val="7A5A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811605" y="934857"/>
              <a:ext cx="1306496" cy="1345039"/>
            </a:xfrm>
            <a:prstGeom prst="rect">
              <a:avLst/>
            </a:prstGeom>
            <a:solidFill>
              <a:srgbClr val="7A5A66"/>
            </a:solidFill>
            <a:ln w="63500">
              <a:solidFill>
                <a:srgbClr val="7A5A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3811603" y="1386570"/>
              <a:ext cx="130649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b="1" dirty="0">
                  <a:gradFill>
                    <a:gsLst>
                      <a:gs pos="83000">
                        <a:schemeClr val="bg1">
                          <a:alpha val="70000"/>
                        </a:schemeClr>
                      </a:gs>
                      <a:gs pos="100000">
                        <a:schemeClr val="bg1">
                          <a:alpha val="70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</a:t>
              </a:r>
              <a:endParaRPr lang="ko-KR" altLang="en-US" sz="2000" b="1" dirty="0">
                <a:gradFill>
                  <a:gsLst>
                    <a:gs pos="83000">
                      <a:schemeClr val="bg1">
                        <a:alpha val="70000"/>
                      </a:schemeClr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5029201" y="1113694"/>
              <a:ext cx="4590612" cy="1332885"/>
              <a:chOff x="5029201" y="2167794"/>
              <a:chExt cx="4590612" cy="1332885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5029201" y="2167794"/>
                <a:ext cx="4479924" cy="2171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ko-KR" altLang="en-US" b="1" dirty="0">
                    <a:gradFill>
                      <a:gsLst>
                        <a:gs pos="83000">
                          <a:srgbClr val="7A5A66"/>
                        </a:gs>
                        <a:gs pos="100000">
                          <a:srgbClr val="7A5A66"/>
                        </a:gs>
                      </a:gsLst>
                      <a:lin ang="5400000" scaled="1"/>
                    </a:gradFill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제이콥 </a:t>
                </a:r>
                <a:r>
                  <a:rPr lang="ko-KR" altLang="en-US" b="1" dirty="0" smtClean="0">
                    <a:gradFill>
                      <a:gsLst>
                        <a:gs pos="83000">
                          <a:srgbClr val="7A5A66"/>
                        </a:gs>
                        <a:gs pos="100000">
                          <a:srgbClr val="7A5A66"/>
                        </a:gs>
                      </a:gsLst>
                      <a:lin ang="5400000" scaled="1"/>
                    </a:gradFill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닐슨의 </a:t>
                </a:r>
                <a:r>
                  <a:rPr lang="ko-KR" altLang="en-US" b="1" dirty="0" err="1" smtClean="0">
                    <a:gradFill>
                      <a:gsLst>
                        <a:gs pos="83000">
                          <a:srgbClr val="7A5A66"/>
                        </a:gs>
                        <a:gs pos="100000">
                          <a:srgbClr val="7A5A66"/>
                        </a:gs>
                      </a:gsLst>
                      <a:lin ang="5400000" scaled="1"/>
                    </a:gradFill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휴리스틱</a:t>
                </a:r>
                <a:r>
                  <a:rPr lang="ko-KR" altLang="en-US" b="1" dirty="0">
                    <a:gradFill>
                      <a:gsLst>
                        <a:gs pos="83000">
                          <a:srgbClr val="7A5A66"/>
                        </a:gs>
                        <a:gs pos="100000">
                          <a:srgbClr val="7A5A66"/>
                        </a:gs>
                      </a:gsLst>
                      <a:lin ang="5400000" scaled="1"/>
                    </a:gradFill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 </a:t>
                </a:r>
                <a:r>
                  <a:rPr lang="en-US" altLang="ko-KR" b="1" dirty="0" smtClean="0">
                    <a:gradFill>
                      <a:gsLst>
                        <a:gs pos="83000">
                          <a:srgbClr val="7A5A66"/>
                        </a:gs>
                        <a:gs pos="100000">
                          <a:srgbClr val="7A5A66"/>
                        </a:gs>
                      </a:gsLst>
                      <a:lin ang="5400000" scaled="1"/>
                    </a:gradFill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10</a:t>
                </a:r>
                <a:r>
                  <a:rPr lang="ko-KR" altLang="en-US" b="1" dirty="0" smtClean="0">
                    <a:gradFill>
                      <a:gsLst>
                        <a:gs pos="83000">
                          <a:srgbClr val="7A5A66"/>
                        </a:gs>
                        <a:gs pos="100000">
                          <a:srgbClr val="7A5A66"/>
                        </a:gs>
                      </a:gsLst>
                      <a:lin ang="5400000" scaled="1"/>
                    </a:gradFill>
                    <a:latin typeface="SB 어그로 Bold" panose="02020603020101020101" pitchFamily="18" charset="-127"/>
                    <a:ea typeface="SB 어그로 Bold" panose="02020603020101020101" pitchFamily="18" charset="-127"/>
                  </a:rPr>
                  <a:t>가지</a:t>
                </a:r>
                <a:endParaRPr lang="en-US" altLang="ko-KR" b="1" dirty="0">
                  <a:gradFill>
                    <a:gsLst>
                      <a:gs pos="83000">
                        <a:srgbClr val="7A5A66"/>
                      </a:gs>
                      <a:gs pos="100000">
                        <a:srgbClr val="7A5A66"/>
                      </a:gs>
                    </a:gsLst>
                    <a:lin ang="5400000" scaled="1"/>
                  </a:gradFill>
                  <a:latin typeface="SB 어그로 Bold" panose="02020603020101020101" pitchFamily="18" charset="-127"/>
                  <a:ea typeface="SB 어그로 Bold" panose="02020603020101020101" pitchFamily="18" charset="-127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5253063" y="2410431"/>
                <a:ext cx="4366750" cy="109024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1200" dirty="0" smtClean="0">
                    <a:gradFill>
                      <a:gsLst>
                        <a:gs pos="8300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latin typeface="+mn-ea"/>
                  </a:rPr>
                  <a:t>   </a:t>
                </a:r>
                <a:r>
                  <a:rPr lang="ko-KR" altLang="en-US" sz="1200" b="1" dirty="0" smtClean="0">
                    <a:gradFill>
                      <a:gsLst>
                        <a:gs pos="8300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latin typeface="+mn-ea"/>
                  </a:rPr>
                  <a:t>제이콥 닐슨의 </a:t>
                </a:r>
                <a:r>
                  <a:rPr lang="ko-KR" altLang="en-US" sz="1200" b="1" dirty="0" err="1" smtClean="0">
                    <a:gradFill>
                      <a:gsLst>
                        <a:gs pos="8300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latin typeface="+mn-ea"/>
                  </a:rPr>
                  <a:t>휴리스틱</a:t>
                </a:r>
                <a:r>
                  <a:rPr lang="ko-KR" altLang="en-US" sz="1200" dirty="0" err="1" smtClean="0">
                    <a:gradFill>
                      <a:gsLst>
                        <a:gs pos="8300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latin typeface="+mn-ea"/>
                  </a:rPr>
                  <a:t>은</a:t>
                </a:r>
                <a:r>
                  <a:rPr lang="ko-KR" altLang="en-US" sz="1200" dirty="0" smtClean="0">
                    <a:gradFill>
                      <a:gsLst>
                        <a:gs pos="8300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latin typeface="+mn-ea"/>
                  </a:rPr>
                  <a:t> 시간 및 정보 불충분으로 합리적인 판단을 할 수 없는 상황에 보다 빠르게 사용할 수 있도록 구성된 간편 추론 방법이다</a:t>
                </a:r>
                <a:r>
                  <a:rPr lang="en-US" altLang="ko-KR" sz="1200" dirty="0" smtClean="0">
                    <a:gradFill>
                      <a:gsLst>
                        <a:gs pos="8300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latin typeface="+mn-ea"/>
                  </a:rPr>
                  <a:t>.</a:t>
                </a:r>
                <a:endParaRPr lang="en-US" altLang="ko-KR" sz="1200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+mn-ea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ko-KR" altLang="en-US" sz="1200" dirty="0" smtClean="0">
                    <a:gradFill>
                      <a:gsLst>
                        <a:gs pos="8300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latin typeface="+mn-ea"/>
                  </a:rPr>
                  <a:t>   숙소 </a:t>
                </a:r>
                <a:r>
                  <a:rPr lang="ko-KR" altLang="en-US" sz="1200" dirty="0">
                    <a:gradFill>
                      <a:gsLst>
                        <a:gs pos="8300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latin typeface="+mn-ea"/>
                  </a:rPr>
                  <a:t>예약을 하기 전에 복잡한 인터페이스나 경로때문에 어려움을 겪는 사용자가 </a:t>
                </a:r>
                <a:r>
                  <a:rPr lang="ko-KR" altLang="en-US" sz="1200" dirty="0" smtClean="0">
                    <a:gradFill>
                      <a:gsLst>
                        <a:gs pos="8300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latin typeface="+mn-ea"/>
                  </a:rPr>
                  <a:t>많다</a:t>
                </a:r>
                <a:r>
                  <a:rPr lang="en-US" altLang="ko-KR" sz="1200" dirty="0" smtClean="0">
                    <a:gradFill>
                      <a:gsLst>
                        <a:gs pos="8300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latin typeface="+mn-ea"/>
                  </a:rPr>
                  <a:t>. </a:t>
                </a:r>
                <a:r>
                  <a:rPr lang="ko-KR" altLang="en-US" sz="1200" b="1" dirty="0" smtClean="0">
                    <a:gradFill>
                      <a:gsLst>
                        <a:gs pos="8300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latin typeface="+mn-ea"/>
                  </a:rPr>
                  <a:t>일관성</a:t>
                </a:r>
                <a:r>
                  <a:rPr lang="ko-KR" altLang="en-US" sz="1200" dirty="0" smtClean="0">
                    <a:gradFill>
                      <a:gsLst>
                        <a:gs pos="8300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latin typeface="+mn-ea"/>
                  </a:rPr>
                  <a:t>을 가지는</a:t>
                </a:r>
                <a:r>
                  <a:rPr lang="en-US" altLang="ko-KR" sz="1200" dirty="0" smtClean="0">
                    <a:gradFill>
                      <a:gsLst>
                        <a:gs pos="8300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latin typeface="+mn-ea"/>
                  </a:rPr>
                  <a:t>, </a:t>
                </a:r>
                <a:r>
                  <a:rPr lang="ko-KR" altLang="en-US" sz="1200" dirty="0" smtClean="0">
                    <a:gradFill>
                      <a:gsLst>
                        <a:gs pos="8300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latin typeface="+mn-ea"/>
                  </a:rPr>
                  <a:t>혹은 </a:t>
                </a:r>
                <a:r>
                  <a:rPr lang="ko-KR" altLang="en-US" sz="1200" b="1" dirty="0" smtClean="0">
                    <a:gradFill>
                      <a:gsLst>
                        <a:gs pos="8300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latin typeface="+mn-ea"/>
                  </a:rPr>
                  <a:t>미학적인 디자인</a:t>
                </a:r>
                <a:r>
                  <a:rPr lang="ko-KR" altLang="en-US" sz="1200" dirty="0" smtClean="0">
                    <a:gradFill>
                      <a:gsLst>
                        <a:gs pos="8300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latin typeface="+mn-ea"/>
                  </a:rPr>
                  <a:t>으로 이러한 문제점을 </a:t>
                </a:r>
                <a:r>
                  <a:rPr lang="ko-KR" altLang="en-US" sz="1200" dirty="0">
                    <a:gradFill>
                      <a:gsLst>
                        <a:gs pos="8300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latin typeface="+mn-ea"/>
                  </a:rPr>
                  <a:t>개선하고자 사용성 테스트를 진행하기로 결정했다</a:t>
                </a:r>
                <a:r>
                  <a:rPr lang="en-US" altLang="ko-KR" sz="1200" dirty="0">
                    <a:gradFill>
                      <a:gsLst>
                        <a:gs pos="8300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latin typeface="+mn-ea"/>
                  </a:rPr>
                  <a:t>.</a:t>
                </a:r>
              </a:p>
              <a:p>
                <a:pPr algn="ctr">
                  <a:spcAft>
                    <a:spcPts val="300"/>
                  </a:spcAft>
                </a:pPr>
                <a:endParaRPr lang="en-US" altLang="ko-KR" sz="1100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+mn-ea"/>
                </a:endParaRPr>
              </a:p>
              <a:p>
                <a:pPr algn="ctr">
                  <a:spcAft>
                    <a:spcPts val="300"/>
                  </a:spcAft>
                </a:pPr>
                <a:endParaRPr lang="en-US" altLang="ko-KR" sz="1200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+mn-ea"/>
                </a:endParaRPr>
              </a:p>
            </p:txBody>
          </p:sp>
        </p:grpSp>
      </p:grpSp>
      <p:grpSp>
        <p:nvGrpSpPr>
          <p:cNvPr id="74" name="그룹 73"/>
          <p:cNvGrpSpPr/>
          <p:nvPr/>
        </p:nvGrpSpPr>
        <p:grpSpPr>
          <a:xfrm>
            <a:off x="3722703" y="3035216"/>
            <a:ext cx="6010284" cy="1345039"/>
            <a:chOff x="3811603" y="934857"/>
            <a:chExt cx="6010284" cy="1345039"/>
          </a:xfrm>
        </p:grpSpPr>
        <p:sp>
          <p:nvSpPr>
            <p:cNvPr id="75" name="직사각형 74"/>
            <p:cNvSpPr/>
            <p:nvPr/>
          </p:nvSpPr>
          <p:spPr>
            <a:xfrm>
              <a:off x="3811604" y="934857"/>
              <a:ext cx="5786421" cy="1345039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rgbClr val="7A5A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3811605" y="934857"/>
              <a:ext cx="1306496" cy="1345039"/>
            </a:xfrm>
            <a:prstGeom prst="rect">
              <a:avLst/>
            </a:prstGeom>
            <a:solidFill>
              <a:srgbClr val="7A5A66"/>
            </a:solidFill>
            <a:ln w="63500">
              <a:solidFill>
                <a:srgbClr val="7A5A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3811603" y="1386570"/>
              <a:ext cx="130649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b="1" dirty="0">
                  <a:gradFill>
                    <a:gsLst>
                      <a:gs pos="83000">
                        <a:schemeClr val="bg1">
                          <a:alpha val="70000"/>
                        </a:schemeClr>
                      </a:gs>
                      <a:gs pos="100000">
                        <a:schemeClr val="bg1">
                          <a:alpha val="70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02</a:t>
              </a:r>
              <a:endParaRPr lang="ko-KR" altLang="en-US" sz="2000" b="1" dirty="0">
                <a:gradFill>
                  <a:gsLst>
                    <a:gs pos="83000">
                      <a:schemeClr val="bg1">
                        <a:alpha val="70000"/>
                      </a:schemeClr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78" name="그룹 77"/>
            <p:cNvGrpSpPr/>
            <p:nvPr/>
          </p:nvGrpSpPr>
          <p:grpSpPr>
            <a:xfrm>
              <a:off x="5341963" y="1103104"/>
              <a:ext cx="4479924" cy="1077218"/>
              <a:chOff x="5341963" y="2157204"/>
              <a:chExt cx="4479924" cy="1077218"/>
            </a:xfrm>
          </p:grpSpPr>
          <p:sp>
            <p:nvSpPr>
              <p:cNvPr id="79" name="TextBox 78"/>
              <p:cNvSpPr txBox="1"/>
              <p:nvPr/>
            </p:nvSpPr>
            <p:spPr>
              <a:xfrm>
                <a:off x="5341963" y="2157204"/>
                <a:ext cx="44799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400"/>
                  </a:spcAft>
                </a:pPr>
                <a:r>
                  <a:rPr lang="ko-KR" altLang="en-US" b="1" dirty="0">
                    <a:gradFill>
                      <a:gsLst>
                        <a:gs pos="83000">
                          <a:srgbClr val="7A5A66"/>
                        </a:gs>
                        <a:gs pos="100000">
                          <a:srgbClr val="7A5A66"/>
                        </a:gs>
                      </a:gsLst>
                      <a:lin ang="540000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사용성 평가 목표</a:t>
                </a:r>
                <a:endParaRPr lang="en-US" altLang="ko-KR" b="1" dirty="0">
                  <a:gradFill>
                    <a:gsLst>
                      <a:gs pos="83000">
                        <a:srgbClr val="7A5A66"/>
                      </a:gs>
                      <a:gs pos="100000">
                        <a:srgbClr val="7A5A66"/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5361450" y="2549619"/>
                <a:ext cx="3942426" cy="684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1200" dirty="0">
                    <a:gradFill>
                      <a:gsLst>
                        <a:gs pos="8300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숙소 예약 완료 과정에 관한 </a:t>
                </a:r>
                <a:r>
                  <a:rPr lang="ko-KR" altLang="en-US" sz="1200" b="1" dirty="0">
                    <a:gradFill>
                      <a:gsLst>
                        <a:gs pos="8300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효율성</a:t>
                </a:r>
                <a:r>
                  <a:rPr lang="ko-KR" altLang="en-US" sz="1200" dirty="0">
                    <a:gradFill>
                      <a:gsLst>
                        <a:gs pos="8300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개선</a:t>
                </a:r>
                <a:endParaRPr lang="en-US" altLang="ko-KR" sz="1200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ko-KR" altLang="en-US" sz="1200" dirty="0">
                    <a:gradFill>
                      <a:gsLst>
                        <a:gs pos="8300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숙소 예약 완료를 위해 </a:t>
                </a:r>
                <a:r>
                  <a:rPr lang="en-US" altLang="ko-KR" sz="1200" dirty="0">
                    <a:gradFill>
                      <a:gsLst>
                        <a:gs pos="8300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9</a:t>
                </a:r>
                <a:r>
                  <a:rPr lang="ko-KR" altLang="en-US" sz="1200" dirty="0">
                    <a:gradFill>
                      <a:gsLst>
                        <a:gs pos="8300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가지 정도의 경로를 거쳐야 한다는 부분을 개선하고자 한다</a:t>
                </a:r>
                <a:r>
                  <a:rPr lang="en-US" altLang="ko-KR" sz="1200" dirty="0">
                    <a:gradFill>
                      <a:gsLst>
                        <a:gs pos="8300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r>
                  <a:rPr lang="ko-KR" altLang="en-US" sz="1200" dirty="0">
                    <a:gradFill>
                      <a:gsLst>
                        <a:gs pos="8300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</a:t>
                </a:r>
                <a:endParaRPr lang="en-US" altLang="ko-KR" sz="1200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BA915DE-6BFA-78E1-F334-D3360F641A8F}"/>
              </a:ext>
            </a:extLst>
          </p:cNvPr>
          <p:cNvCxnSpPr/>
          <p:nvPr/>
        </p:nvCxnSpPr>
        <p:spPr>
          <a:xfrm>
            <a:off x="939931" y="3865623"/>
            <a:ext cx="1443790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B509BCBC-5340-A2DD-3DD4-980AC298C5CD}"/>
              </a:ext>
            </a:extLst>
          </p:cNvPr>
          <p:cNvGrpSpPr/>
          <p:nvPr/>
        </p:nvGrpSpPr>
        <p:grpSpPr>
          <a:xfrm>
            <a:off x="3722703" y="4753693"/>
            <a:ext cx="6010284" cy="1632716"/>
            <a:chOff x="3811603" y="934857"/>
            <a:chExt cx="6010284" cy="134503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35BB3A3-7BE9-4450-CCAE-F60D3499AFC0}"/>
                </a:ext>
              </a:extLst>
            </p:cNvPr>
            <p:cNvSpPr/>
            <p:nvPr/>
          </p:nvSpPr>
          <p:spPr>
            <a:xfrm>
              <a:off x="3811604" y="934857"/>
              <a:ext cx="5786421" cy="1345039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rgbClr val="7A5A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44718A5-BB1A-C642-FBFA-8C8ECD2C4FBC}"/>
                </a:ext>
              </a:extLst>
            </p:cNvPr>
            <p:cNvSpPr/>
            <p:nvPr/>
          </p:nvSpPr>
          <p:spPr>
            <a:xfrm>
              <a:off x="3811605" y="934857"/>
              <a:ext cx="1306496" cy="1345039"/>
            </a:xfrm>
            <a:prstGeom prst="rect">
              <a:avLst/>
            </a:prstGeom>
            <a:solidFill>
              <a:srgbClr val="7A5A66"/>
            </a:solidFill>
            <a:ln w="63500">
              <a:solidFill>
                <a:srgbClr val="7A5A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494BEB8-B9F0-E627-FDC6-DC509A248243}"/>
                </a:ext>
              </a:extLst>
            </p:cNvPr>
            <p:cNvSpPr/>
            <p:nvPr/>
          </p:nvSpPr>
          <p:spPr>
            <a:xfrm>
              <a:off x="3811603" y="1386570"/>
              <a:ext cx="130649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b="1" dirty="0">
                  <a:gradFill>
                    <a:gsLst>
                      <a:gs pos="83000">
                        <a:schemeClr val="bg1">
                          <a:alpha val="70000"/>
                        </a:schemeClr>
                      </a:gs>
                      <a:gs pos="100000">
                        <a:schemeClr val="bg1">
                          <a:alpha val="70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02</a:t>
              </a:r>
              <a:endParaRPr lang="ko-KR" altLang="en-US" sz="2000" b="1" dirty="0">
                <a:gradFill>
                  <a:gsLst>
                    <a:gs pos="83000">
                      <a:schemeClr val="bg1">
                        <a:alpha val="70000"/>
                      </a:schemeClr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3F41AA3-9D4A-6FAC-A119-CF1F23347F12}"/>
                </a:ext>
              </a:extLst>
            </p:cNvPr>
            <p:cNvGrpSpPr/>
            <p:nvPr/>
          </p:nvGrpSpPr>
          <p:grpSpPr>
            <a:xfrm>
              <a:off x="5341963" y="1103104"/>
              <a:ext cx="4479924" cy="1054600"/>
              <a:chOff x="5341963" y="2157204"/>
              <a:chExt cx="4479924" cy="1054600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DABE38-92A8-BA84-DF59-FF5D27107E92}"/>
                  </a:ext>
                </a:extLst>
              </p:cNvPr>
              <p:cNvSpPr txBox="1"/>
              <p:nvPr/>
            </p:nvSpPr>
            <p:spPr>
              <a:xfrm>
                <a:off x="5341963" y="2157204"/>
                <a:ext cx="44799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400"/>
                  </a:spcAft>
                </a:pPr>
                <a:r>
                  <a:rPr lang="ko-KR" altLang="en-US" b="1" dirty="0">
                    <a:gradFill>
                      <a:gsLst>
                        <a:gs pos="83000">
                          <a:srgbClr val="7A5A66"/>
                        </a:gs>
                        <a:gs pos="100000">
                          <a:srgbClr val="7A5A66"/>
                        </a:gs>
                      </a:gsLst>
                      <a:lin ang="540000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기대 효과</a:t>
                </a:r>
                <a:endParaRPr lang="en-US" altLang="ko-KR" b="1" dirty="0">
                  <a:gradFill>
                    <a:gsLst>
                      <a:gs pos="83000">
                        <a:srgbClr val="7A5A66"/>
                      </a:gs>
                      <a:gs pos="100000">
                        <a:srgbClr val="7A5A66"/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F5AA238-0AD9-CFB9-78D3-85888336A846}"/>
                  </a:ext>
                </a:extLst>
              </p:cNvPr>
              <p:cNvSpPr txBox="1"/>
              <p:nvPr/>
            </p:nvSpPr>
            <p:spPr>
              <a:xfrm>
                <a:off x="5361450" y="2495532"/>
                <a:ext cx="3942426" cy="716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1200" b="1" dirty="0" smtClean="0">
                    <a:gradFill>
                      <a:gsLst>
                        <a:gs pos="8300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직관적인 </a:t>
                </a:r>
                <a:r>
                  <a:rPr lang="en-US" altLang="ko-KR" sz="1200" b="1" dirty="0" smtClean="0">
                    <a:gradFill>
                      <a:gsLst>
                        <a:gs pos="8300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UI</a:t>
                </a:r>
                <a:r>
                  <a:rPr lang="ko-KR" altLang="en-US" sz="1200" b="1" dirty="0" smtClean="0">
                    <a:gradFill>
                      <a:gsLst>
                        <a:gs pos="8300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를 통한 숙소 </a:t>
                </a:r>
                <a:r>
                  <a:rPr lang="ko-KR" altLang="en-US" sz="1200" b="1" dirty="0">
                    <a:gradFill>
                      <a:gsLst>
                        <a:gs pos="8300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예약 완료의 </a:t>
                </a:r>
                <a:r>
                  <a:rPr lang="ko-KR" altLang="en-US" sz="1200" b="1" dirty="0" smtClean="0">
                    <a:gradFill>
                      <a:gsLst>
                        <a:gs pos="8300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간편화</a:t>
                </a:r>
                <a:endParaRPr lang="en-US" altLang="ko-KR" sz="1200" b="1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ko-KR" altLang="en-US" sz="1200" dirty="0">
                    <a:gradFill>
                      <a:gsLst>
                        <a:gs pos="8300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테스터의 </a:t>
                </a:r>
                <a:r>
                  <a:rPr lang="ko-KR" altLang="en-US" sz="1200" dirty="0" smtClean="0">
                    <a:gradFill>
                      <a:gsLst>
                        <a:gs pos="8300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의견을 통해 실질적인 문제점을 개선하고 </a:t>
                </a:r>
                <a:r>
                  <a:rPr lang="en-US" altLang="ko-KR" sz="1200" dirty="0" smtClean="0">
                    <a:gradFill>
                      <a:gsLst>
                        <a:gs pos="8300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sz="1200" dirty="0">
                    <a:gradFill>
                      <a:gsLst>
                        <a:gs pos="8300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단축된 경로를 </a:t>
                </a:r>
                <a:r>
                  <a:rPr lang="ko-KR" altLang="en-US" sz="1200" dirty="0" smtClean="0">
                    <a:gradFill>
                      <a:gsLst>
                        <a:gs pos="8300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재설정하여 간편한 숙소 예약 </a:t>
                </a:r>
                <a:r>
                  <a:rPr lang="ko-KR" altLang="en-US" sz="1200" dirty="0">
                    <a:gradFill>
                      <a:gsLst>
                        <a:gs pos="8300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기능을 </a:t>
                </a:r>
                <a:r>
                  <a:rPr lang="ko-KR" altLang="en-US" sz="1200" dirty="0" smtClean="0">
                    <a:gradFill>
                      <a:gsLst>
                        <a:gs pos="8300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사용 효과로 </a:t>
                </a:r>
                <a:r>
                  <a:rPr lang="ko-KR" altLang="en-US" sz="1200" dirty="0">
                    <a:gradFill>
                      <a:gsLst>
                        <a:gs pos="8300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기대할 수 있다</a:t>
                </a:r>
                <a:r>
                  <a:rPr lang="en-US" altLang="ko-KR" sz="1200" dirty="0">
                    <a:gradFill>
                      <a:gsLst>
                        <a:gs pos="8300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r>
                  <a:rPr lang="ko-KR" altLang="en-US" sz="1200" dirty="0">
                    <a:gradFill>
                      <a:gsLst>
                        <a:gs pos="8300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5400000" scaled="1"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</a:t>
                </a:r>
                <a:endParaRPr lang="en-US" altLang="ko-KR" sz="1200" dirty="0">
                  <a:gradFill>
                    <a:gsLst>
                      <a:gs pos="83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6609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1928</TotalTime>
  <Words>1525</Words>
  <Application>Microsoft Office PowerPoint</Application>
  <PresentationFormat>A4 용지(210x297mm)</PresentationFormat>
  <Paragraphs>342</Paragraphs>
  <Slides>28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SB 어그로 Bold</vt:lpstr>
      <vt:lpstr>Calibri Light</vt:lpstr>
      <vt:lpstr>KoPubWorld돋움체 Light</vt:lpstr>
      <vt:lpstr>Calibri</vt:lpstr>
      <vt:lpstr>맑은 고딕</vt:lpstr>
      <vt:lpstr>나눔바른고딕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FullName</cp:lastModifiedBy>
  <cp:revision>237</cp:revision>
  <dcterms:created xsi:type="dcterms:W3CDTF">2021-09-01T04:44:02Z</dcterms:created>
  <dcterms:modified xsi:type="dcterms:W3CDTF">2022-12-23T07:50:11Z</dcterms:modified>
</cp:coreProperties>
</file>